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2.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3.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4.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5.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6.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7.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notesSlides/notesSlide8.xml" ContentType="application/vnd.openxmlformats-officedocument.presentationml.notesSlide+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9.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notesSlides/notesSlide10.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11.xml" ContentType="application/vnd.openxmlformats-officedocument.presentationml.notesSlid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12.xml" ContentType="application/vnd.openxmlformats-officedocument.presentationml.notesSlid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13.xml" ContentType="application/vnd.openxmlformats-officedocument.presentationml.notesSlid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14.xml" ContentType="application/vnd.openxmlformats-officedocument.presentationml.notesSlid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15.xml" ContentType="application/vnd.openxmlformats-officedocument.presentationml.notesSlid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notesSlides/notesSlide16.xml" ContentType="application/vnd.openxmlformats-officedocument.presentationml.notesSlide+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17.xml" ContentType="application/vnd.openxmlformats-officedocument.presentationml.notesSlid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18.xml" ContentType="application/vnd.openxmlformats-officedocument.presentationml.notesSlid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19.xml" ContentType="application/vnd.openxmlformats-officedocument.presentationml.notesSlid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notesSlides/notesSlide20.xml" ContentType="application/vnd.openxmlformats-officedocument.presentationml.notesSlide+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75" r:id="rId2"/>
    <p:sldId id="257" r:id="rId3"/>
    <p:sldId id="276" r:id="rId4"/>
    <p:sldId id="277" r:id="rId5"/>
    <p:sldId id="260" r:id="rId6"/>
    <p:sldId id="278" r:id="rId7"/>
    <p:sldId id="261" r:id="rId8"/>
    <p:sldId id="263" r:id="rId9"/>
    <p:sldId id="264" r:id="rId10"/>
    <p:sldId id="265" r:id="rId11"/>
    <p:sldId id="266" r:id="rId12"/>
    <p:sldId id="267" r:id="rId13"/>
    <p:sldId id="268" r:id="rId14"/>
    <p:sldId id="269" r:id="rId15"/>
    <p:sldId id="270" r:id="rId16"/>
    <p:sldId id="279" r:id="rId17"/>
    <p:sldId id="280" r:id="rId18"/>
    <p:sldId id="281" r:id="rId19"/>
    <p:sldId id="283" r:id="rId20"/>
    <p:sldId id="274" r:id="rId21"/>
    <p:sldId id="284" r:id="rId22"/>
  </p:sldIdLst>
  <p:sldSz cx="9144000" cy="6858000" type="screen4x3"/>
  <p:notesSz cx="7302500" cy="9588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463" autoAdjust="0"/>
  </p:normalViewPr>
  <p:slideViewPr>
    <p:cSldViewPr>
      <p:cViewPr varScale="1">
        <p:scale>
          <a:sx n="65" d="100"/>
          <a:sy n="65" d="100"/>
        </p:scale>
        <p:origin x="-64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165048" cy="479811"/>
          </a:xfrm>
          <a:prstGeom prst="rect">
            <a:avLst/>
          </a:prstGeom>
        </p:spPr>
        <p:txBody>
          <a:bodyPr vert="horz" lIns="90924" tIns="45462" rIns="90924" bIns="45462" rtlCol="0"/>
          <a:lstStyle>
            <a:lvl1pPr algn="l">
              <a:defRPr sz="1200"/>
            </a:lvl1pPr>
          </a:lstStyle>
          <a:p>
            <a:r>
              <a:rPr lang="en-US" smtClean="0"/>
              <a:t>Schoolnetsa11</a:t>
            </a:r>
            <a:endParaRPr lang="en-ZA"/>
          </a:p>
        </p:txBody>
      </p:sp>
      <p:sp>
        <p:nvSpPr>
          <p:cNvPr id="3" name="Date Placeholder 2"/>
          <p:cNvSpPr>
            <a:spLocks noGrp="1"/>
          </p:cNvSpPr>
          <p:nvPr>
            <p:ph type="dt" sz="quarter" idx="1"/>
          </p:nvPr>
        </p:nvSpPr>
        <p:spPr>
          <a:xfrm>
            <a:off x="4135734" y="2"/>
            <a:ext cx="3165047" cy="479811"/>
          </a:xfrm>
          <a:prstGeom prst="rect">
            <a:avLst/>
          </a:prstGeom>
        </p:spPr>
        <p:txBody>
          <a:bodyPr vert="horz" lIns="90924" tIns="45462" rIns="90924" bIns="45462" rtlCol="0"/>
          <a:lstStyle>
            <a:lvl1pPr algn="r">
              <a:defRPr sz="1200"/>
            </a:lvl1pPr>
          </a:lstStyle>
          <a:p>
            <a:fld id="{EA0274C9-0134-4AFE-AC9D-1800C6E23141}" type="datetimeFigureOut">
              <a:rPr lang="en-ZA" smtClean="0"/>
              <a:t>2011/06/28</a:t>
            </a:fld>
            <a:endParaRPr lang="en-ZA"/>
          </a:p>
        </p:txBody>
      </p:sp>
      <p:sp>
        <p:nvSpPr>
          <p:cNvPr id="4" name="Footer Placeholder 3"/>
          <p:cNvSpPr>
            <a:spLocks noGrp="1"/>
          </p:cNvSpPr>
          <p:nvPr>
            <p:ph type="ftr" sz="quarter" idx="2"/>
          </p:nvPr>
        </p:nvSpPr>
        <p:spPr>
          <a:xfrm>
            <a:off x="2" y="9107147"/>
            <a:ext cx="3165048" cy="479810"/>
          </a:xfrm>
          <a:prstGeom prst="rect">
            <a:avLst/>
          </a:prstGeom>
        </p:spPr>
        <p:txBody>
          <a:bodyPr vert="horz" lIns="90924" tIns="45462" rIns="90924" bIns="45462" rtlCol="0" anchor="b"/>
          <a:lstStyle>
            <a:lvl1pPr algn="l">
              <a:defRPr sz="1200"/>
            </a:lvl1pPr>
          </a:lstStyle>
          <a:p>
            <a:r>
              <a:rPr lang="fr-FR" smtClean="0"/>
              <a:t>CC-BY-NC_SA Maggie Verster ICT4Campions www.ict4champions.co.za</a:t>
            </a:r>
            <a:endParaRPr lang="en-ZA"/>
          </a:p>
        </p:txBody>
      </p:sp>
      <p:sp>
        <p:nvSpPr>
          <p:cNvPr id="5" name="Slide Number Placeholder 4"/>
          <p:cNvSpPr>
            <a:spLocks noGrp="1"/>
          </p:cNvSpPr>
          <p:nvPr>
            <p:ph type="sldNum" sz="quarter" idx="3"/>
          </p:nvPr>
        </p:nvSpPr>
        <p:spPr>
          <a:xfrm>
            <a:off x="4135734" y="9107147"/>
            <a:ext cx="3165047" cy="479810"/>
          </a:xfrm>
          <a:prstGeom prst="rect">
            <a:avLst/>
          </a:prstGeom>
        </p:spPr>
        <p:txBody>
          <a:bodyPr vert="horz" lIns="90924" tIns="45462" rIns="90924" bIns="45462" rtlCol="0" anchor="b"/>
          <a:lstStyle>
            <a:lvl1pPr algn="r">
              <a:defRPr sz="1200"/>
            </a:lvl1pPr>
          </a:lstStyle>
          <a:p>
            <a:fld id="{25DF1A37-20C7-49EF-BD64-00062C07BE82}" type="slidenum">
              <a:rPr lang="en-ZA" smtClean="0"/>
              <a:t>‹#›</a:t>
            </a:fld>
            <a:endParaRPr lang="en-ZA"/>
          </a:p>
        </p:txBody>
      </p:sp>
    </p:spTree>
    <p:extLst>
      <p:ext uri="{BB962C8B-B14F-4D97-AF65-F5344CB8AC3E}">
        <p14:creationId xmlns:p14="http://schemas.microsoft.com/office/powerpoint/2010/main" val="367624301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164418" cy="479425"/>
          </a:xfrm>
          <a:prstGeom prst="rect">
            <a:avLst/>
          </a:prstGeom>
        </p:spPr>
        <p:txBody>
          <a:bodyPr vert="horz" lIns="90924" tIns="45462" rIns="90924" bIns="45462" rtlCol="0"/>
          <a:lstStyle>
            <a:lvl1pPr algn="l">
              <a:defRPr sz="1200"/>
            </a:lvl1pPr>
          </a:lstStyle>
          <a:p>
            <a:r>
              <a:rPr lang="en-US" smtClean="0"/>
              <a:t>Schoolnetsa11</a:t>
            </a:r>
            <a:endParaRPr lang="en-ZA"/>
          </a:p>
        </p:txBody>
      </p:sp>
      <p:sp>
        <p:nvSpPr>
          <p:cNvPr id="3" name="Date Placeholder 2"/>
          <p:cNvSpPr>
            <a:spLocks noGrp="1"/>
          </p:cNvSpPr>
          <p:nvPr>
            <p:ph type="dt" idx="1"/>
          </p:nvPr>
        </p:nvSpPr>
        <p:spPr>
          <a:xfrm>
            <a:off x="4136395" y="2"/>
            <a:ext cx="3164418" cy="479425"/>
          </a:xfrm>
          <a:prstGeom prst="rect">
            <a:avLst/>
          </a:prstGeom>
        </p:spPr>
        <p:txBody>
          <a:bodyPr vert="horz" lIns="90924" tIns="45462" rIns="90924" bIns="45462" rtlCol="0"/>
          <a:lstStyle>
            <a:lvl1pPr algn="r">
              <a:defRPr sz="1200"/>
            </a:lvl1pPr>
          </a:lstStyle>
          <a:p>
            <a:fld id="{A94BE2C0-6FD6-47FD-ACBA-EE86F5E3BB01}" type="datetimeFigureOut">
              <a:rPr lang="en-ZA" smtClean="0"/>
              <a:t>2011/06/28</a:t>
            </a:fld>
            <a:endParaRPr lang="en-ZA"/>
          </a:p>
        </p:txBody>
      </p:sp>
      <p:sp>
        <p:nvSpPr>
          <p:cNvPr id="4" name="Slide Image Placeholder 3"/>
          <p:cNvSpPr>
            <a:spLocks noGrp="1" noRot="1" noChangeAspect="1"/>
          </p:cNvSpPr>
          <p:nvPr>
            <p:ph type="sldImg" idx="2"/>
          </p:nvPr>
        </p:nvSpPr>
        <p:spPr>
          <a:xfrm>
            <a:off x="1254125" y="717550"/>
            <a:ext cx="4794250" cy="3595688"/>
          </a:xfrm>
          <a:prstGeom prst="rect">
            <a:avLst/>
          </a:prstGeom>
          <a:noFill/>
          <a:ln w="12700">
            <a:solidFill>
              <a:prstClr val="black"/>
            </a:solidFill>
          </a:ln>
        </p:spPr>
        <p:txBody>
          <a:bodyPr vert="horz" lIns="90924" tIns="45462" rIns="90924" bIns="45462" rtlCol="0" anchor="ctr"/>
          <a:lstStyle/>
          <a:p>
            <a:endParaRPr lang="en-ZA"/>
          </a:p>
        </p:txBody>
      </p:sp>
      <p:sp>
        <p:nvSpPr>
          <p:cNvPr id="5" name="Notes Placeholder 4"/>
          <p:cNvSpPr>
            <a:spLocks noGrp="1"/>
          </p:cNvSpPr>
          <p:nvPr>
            <p:ph type="body" sz="quarter" idx="3"/>
          </p:nvPr>
        </p:nvSpPr>
        <p:spPr>
          <a:xfrm>
            <a:off x="730251" y="4554538"/>
            <a:ext cx="5842000" cy="4314825"/>
          </a:xfrm>
          <a:prstGeom prst="rect">
            <a:avLst/>
          </a:prstGeom>
        </p:spPr>
        <p:txBody>
          <a:bodyPr vert="horz" lIns="90924" tIns="45462" rIns="90924" bIns="454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107412"/>
            <a:ext cx="3164418" cy="479425"/>
          </a:xfrm>
          <a:prstGeom prst="rect">
            <a:avLst/>
          </a:prstGeom>
        </p:spPr>
        <p:txBody>
          <a:bodyPr vert="horz" lIns="90924" tIns="45462" rIns="90924" bIns="45462" rtlCol="0" anchor="b"/>
          <a:lstStyle>
            <a:lvl1pPr algn="l">
              <a:defRPr sz="1200"/>
            </a:lvl1pPr>
          </a:lstStyle>
          <a:p>
            <a:r>
              <a:rPr lang="fr-FR" smtClean="0"/>
              <a:t>CC-BY-NC_SA Maggie Verster ICT4Campions www.ict4champions.co.za</a:t>
            </a:r>
            <a:endParaRPr lang="en-ZA"/>
          </a:p>
        </p:txBody>
      </p:sp>
      <p:sp>
        <p:nvSpPr>
          <p:cNvPr id="7" name="Slide Number Placeholder 6"/>
          <p:cNvSpPr>
            <a:spLocks noGrp="1"/>
          </p:cNvSpPr>
          <p:nvPr>
            <p:ph type="sldNum" sz="quarter" idx="5"/>
          </p:nvPr>
        </p:nvSpPr>
        <p:spPr>
          <a:xfrm>
            <a:off x="4136395" y="9107412"/>
            <a:ext cx="3164418" cy="479425"/>
          </a:xfrm>
          <a:prstGeom prst="rect">
            <a:avLst/>
          </a:prstGeom>
        </p:spPr>
        <p:txBody>
          <a:bodyPr vert="horz" lIns="90924" tIns="45462" rIns="90924" bIns="45462" rtlCol="0" anchor="b"/>
          <a:lstStyle>
            <a:lvl1pPr algn="r">
              <a:defRPr sz="1200"/>
            </a:lvl1pPr>
          </a:lstStyle>
          <a:p>
            <a:fld id="{0C7C05E0-7C7F-4EA7-B892-2D6A49B96651}" type="slidenum">
              <a:rPr lang="en-ZA" smtClean="0"/>
              <a:t>‹#›</a:t>
            </a:fld>
            <a:endParaRPr lang="en-ZA"/>
          </a:p>
        </p:txBody>
      </p:sp>
    </p:spTree>
    <p:extLst>
      <p:ext uri="{BB962C8B-B14F-4D97-AF65-F5344CB8AC3E}">
        <p14:creationId xmlns:p14="http://schemas.microsoft.com/office/powerpoint/2010/main" val="63873638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966E68-7883-4F36-9029-261681C27B0B}" type="slidenum">
              <a:rPr lang="en-US" smtClean="0"/>
              <a:t>1</a:t>
            </a:fld>
            <a:endParaRPr lang="en-US"/>
          </a:p>
        </p:txBody>
      </p:sp>
    </p:spTree>
    <p:extLst>
      <p:ext uri="{BB962C8B-B14F-4D97-AF65-F5344CB8AC3E}">
        <p14:creationId xmlns:p14="http://schemas.microsoft.com/office/powerpoint/2010/main" val="3173894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932730-0EC2-4DAE-B314-1D8E184D3C36}" type="slidenum">
              <a:rPr lang="en-ZA" smtClean="0">
                <a:cs typeface="Arial" charset="0"/>
              </a:rPr>
              <a:pPr fontAlgn="base">
                <a:spcBef>
                  <a:spcPct val="0"/>
                </a:spcBef>
                <a:spcAft>
                  <a:spcPct val="0"/>
                </a:spcAft>
                <a:defRPr/>
              </a:pPr>
              <a:t>2</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932730-0EC2-4DAE-B314-1D8E184D3C36}" type="slidenum">
              <a:rPr lang="en-ZA" smtClean="0">
                <a:cs typeface="Arial" charset="0"/>
              </a:rPr>
              <a:pPr fontAlgn="base">
                <a:spcBef>
                  <a:spcPct val="0"/>
                </a:spcBef>
                <a:spcAft>
                  <a:spcPct val="0"/>
                </a:spcAft>
                <a:defRPr/>
              </a:pPr>
              <a:t>3</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932730-0EC2-4DAE-B314-1D8E184D3C36}" type="slidenum">
              <a:rPr lang="en-ZA" smtClean="0">
                <a:cs typeface="Arial" charset="0"/>
              </a:rPr>
              <a:pPr fontAlgn="base">
                <a:spcBef>
                  <a:spcPct val="0"/>
                </a:spcBef>
                <a:spcAft>
                  <a:spcPct val="0"/>
                </a:spcAft>
                <a:defRPr/>
              </a:pPr>
              <a:t>4</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dirty="0" smtClean="0"/>
          </a:p>
        </p:txBody>
      </p:sp>
      <p:sp>
        <p:nvSpPr>
          <p:cNvPr id="4" name="Slide Number Placeholder 3"/>
          <p:cNvSpPr>
            <a:spLocks noGrp="1"/>
          </p:cNvSpPr>
          <p:nvPr>
            <p:ph type="sldNum" sz="quarter" idx="5"/>
          </p:nvPr>
        </p:nvSpPr>
        <p:spPr/>
        <p:txBody>
          <a:bodyPr/>
          <a:lstStyle/>
          <a:p>
            <a:pPr>
              <a:defRPr/>
            </a:pPr>
            <a:fld id="{A37ACD08-74AC-4A91-9528-CEE036CC80A8}" type="slidenum">
              <a:rPr lang="en-ZA" smtClean="0"/>
              <a:pPr>
                <a:defRPr/>
              </a:pPr>
              <a:t>5</a:t>
            </a:fld>
            <a:endParaRPr lang="en-ZA"/>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dirty="0" smtClean="0"/>
          </a:p>
        </p:txBody>
      </p:sp>
      <p:sp>
        <p:nvSpPr>
          <p:cNvPr id="4" name="Slide Number Placeholder 3"/>
          <p:cNvSpPr>
            <a:spLocks noGrp="1"/>
          </p:cNvSpPr>
          <p:nvPr>
            <p:ph type="sldNum" sz="quarter" idx="5"/>
          </p:nvPr>
        </p:nvSpPr>
        <p:spPr/>
        <p:txBody>
          <a:bodyPr/>
          <a:lstStyle/>
          <a:p>
            <a:pPr>
              <a:defRPr/>
            </a:pPr>
            <a:fld id="{A37ACD08-74AC-4A91-9528-CEE036CC80A8}" type="slidenum">
              <a:rPr lang="en-ZA" smtClean="0"/>
              <a:pPr>
                <a:defRPr/>
              </a:pPr>
              <a:t>6</a:t>
            </a:fld>
            <a:endParaRPr lang="en-ZA"/>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dirty="0" smtClean="0"/>
          </a:p>
        </p:txBody>
      </p:sp>
      <p:sp>
        <p:nvSpPr>
          <p:cNvPr id="4" name="Slide Number Placeholder 3"/>
          <p:cNvSpPr>
            <a:spLocks noGrp="1"/>
          </p:cNvSpPr>
          <p:nvPr>
            <p:ph type="sldNum" sz="quarter" idx="5"/>
          </p:nvPr>
        </p:nvSpPr>
        <p:spPr/>
        <p:txBody>
          <a:bodyPr/>
          <a:lstStyle/>
          <a:p>
            <a:pPr>
              <a:defRPr/>
            </a:pPr>
            <a:fld id="{A37ACD08-74AC-4A91-9528-CEE036CC80A8}" type="slidenum">
              <a:rPr lang="en-ZA" smtClean="0"/>
              <a:pPr>
                <a:defRPr/>
              </a:pPr>
              <a:t>7</a:t>
            </a:fld>
            <a:endParaRPr lang="en-ZA"/>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ZA" dirty="0" smtClean="0"/>
          </a:p>
        </p:txBody>
      </p:sp>
      <p:sp>
        <p:nvSpPr>
          <p:cNvPr id="4" name="Slide Number Placeholder 3"/>
          <p:cNvSpPr>
            <a:spLocks noGrp="1"/>
          </p:cNvSpPr>
          <p:nvPr>
            <p:ph type="sldNum" sz="quarter" idx="5"/>
          </p:nvPr>
        </p:nvSpPr>
        <p:spPr/>
        <p:txBody>
          <a:bodyPr/>
          <a:lstStyle/>
          <a:p>
            <a:pPr>
              <a:defRPr/>
            </a:pPr>
            <a:fld id="{A37ACD08-74AC-4A91-9528-CEE036CC80A8}" type="slidenum">
              <a:rPr lang="en-ZA" smtClean="0"/>
              <a:pPr>
                <a:defRPr/>
              </a:pPr>
              <a:t>8</a:t>
            </a:fld>
            <a:endParaRPr lang="en-ZA"/>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ZA" dirty="0" smtClean="0"/>
              <a:t>Suggestions: By using your name, other like minded people can find you. Your BIO is very important. Don’t use your work name (why not?) but rather state your interest </a:t>
            </a:r>
            <a:r>
              <a:rPr lang="en-ZA" dirty="0" err="1" smtClean="0"/>
              <a:t>eg</a:t>
            </a:r>
            <a:r>
              <a:rPr lang="en-ZA" dirty="0" smtClean="0"/>
              <a:t> A biology teacher who loves technology. </a:t>
            </a:r>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B039E1-A966-4F0A-BFAF-FAE168235800}" type="slidenum">
              <a:rPr lang="en-ZA" smtClean="0">
                <a:cs typeface="Arial" charset="0"/>
              </a:rPr>
              <a:pPr fontAlgn="base">
                <a:spcBef>
                  <a:spcPct val="0"/>
                </a:spcBef>
                <a:spcAft>
                  <a:spcPct val="0"/>
                </a:spcAft>
                <a:defRPr/>
              </a:pPr>
              <a:t>9</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ZA" dirty="0" smtClean="0"/>
              <a:t>Suggestions: By using your name, other like minded people can find you. Your BIO is very important. Don’t use your work name</a:t>
            </a:r>
            <a:r>
              <a:rPr lang="en-ZA" baseline="0" dirty="0" smtClean="0"/>
              <a:t> unless you will be tweeting on behalf of your organisation or brand.</a:t>
            </a:r>
            <a:endParaRPr lang="en-ZA" dirty="0"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B039E1-A966-4F0A-BFAF-FAE168235800}" type="slidenum">
              <a:rPr lang="en-ZA" smtClean="0">
                <a:cs typeface="Arial" charset="0"/>
              </a:rPr>
              <a:pPr fontAlgn="base">
                <a:spcBef>
                  <a:spcPct val="0"/>
                </a:spcBef>
                <a:spcAft>
                  <a:spcPct val="0"/>
                </a:spcAft>
                <a:defRPr/>
              </a:pPr>
              <a:t>10</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7EA675-491A-434E-9FDA-22592FE56FB3}" type="slidenum">
              <a:rPr lang="en-ZA" smtClean="0">
                <a:cs typeface="Arial" charset="0"/>
              </a:rPr>
              <a:pPr fontAlgn="base">
                <a:spcBef>
                  <a:spcPct val="0"/>
                </a:spcBef>
                <a:spcAft>
                  <a:spcPct val="0"/>
                </a:spcAft>
                <a:defRPr/>
              </a:pPr>
              <a:t>11</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ZA" dirty="0" smtClean="0"/>
              <a:t>It is okay to do personal tweets in between as long as you make sure that you are always thinking about personal privacy issues as well as making sure that you add value to your network</a:t>
            </a:r>
            <a:r>
              <a:rPr lang="en-ZA" baseline="0" dirty="0" smtClean="0"/>
              <a:t> and support your brand.</a:t>
            </a:r>
            <a:endParaRPr lang="en-ZA" dirty="0"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902AF9-0239-42C3-BB13-D16ECA2B6B5D}" type="slidenum">
              <a:rPr lang="en-ZA" smtClean="0">
                <a:cs typeface="Arial" charset="0"/>
              </a:rPr>
              <a:pPr fontAlgn="base">
                <a:spcBef>
                  <a:spcPct val="0"/>
                </a:spcBef>
                <a:spcAft>
                  <a:spcPct val="0"/>
                </a:spcAft>
                <a:defRPr/>
              </a:pPr>
              <a:t>12</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283C8B-B414-40BA-B330-B80F236AAB56}" type="slidenum">
              <a:rPr lang="en-ZA" smtClean="0">
                <a:cs typeface="Arial" charset="0"/>
              </a:rPr>
              <a:pPr fontAlgn="base">
                <a:spcBef>
                  <a:spcPct val="0"/>
                </a:spcBef>
                <a:spcAft>
                  <a:spcPct val="0"/>
                </a:spcAft>
                <a:defRPr/>
              </a:pPr>
              <a:t>13</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ZA" smtClean="0"/>
              <a:t>We can re-tweet what others are tweeting about by adding RT and the @theotherperson to our re-tweeted tweet! It is considered bad etiquette to </a:t>
            </a:r>
            <a:r>
              <a:rPr lang="en-ZA" b="1" smtClean="0"/>
              <a:t>not</a:t>
            </a:r>
            <a:r>
              <a:rPr lang="en-ZA" smtClean="0"/>
              <a:t> give credit to those tweople/peeps (people) in your twitter network who first alerted you to the resource url! So make RT an essential ingredient of being polite. Plus it can also assist in building your learning network as people tends to follow those who often RT them! </a:t>
            </a:r>
          </a:p>
          <a:p>
            <a:pPr eaLnBrk="1" hangingPunct="1">
              <a:spcBef>
                <a:spcPct val="0"/>
              </a:spcBef>
            </a:pPr>
            <a:endParaRPr lang="en-ZA" smtClean="0"/>
          </a:p>
          <a:p>
            <a:pPr eaLnBrk="1" hangingPunct="1">
              <a:spcBef>
                <a:spcPct val="0"/>
              </a:spcBef>
            </a:pPr>
            <a:r>
              <a:rPr lang="en-ZA" smtClean="0"/>
              <a:t>To copy (for novices) just highlight the tweet and push </a:t>
            </a:r>
            <a:r>
              <a:rPr lang="en-ZA" b="1" smtClean="0"/>
              <a:t>Ctrl-C</a:t>
            </a:r>
            <a:r>
              <a:rPr lang="en-ZA" smtClean="0"/>
              <a:t> on your keyboard. Then click in the message window and push </a:t>
            </a:r>
            <a:r>
              <a:rPr lang="en-ZA" b="1" smtClean="0"/>
              <a:t>Ctrl-V</a:t>
            </a:r>
            <a:r>
              <a:rPr lang="en-ZA" smtClean="0"/>
              <a:t> to paste the tweet into the window. Add </a:t>
            </a:r>
            <a:r>
              <a:rPr lang="en-ZA" b="1" smtClean="0"/>
              <a:t>RT</a:t>
            </a:r>
            <a:r>
              <a:rPr lang="en-ZA" smtClean="0"/>
              <a:t> to the front of the message.</a:t>
            </a:r>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A7889F-7F02-4D3A-9D13-2BB0295BEF2C}" type="slidenum">
              <a:rPr lang="en-ZA" smtClean="0">
                <a:cs typeface="Arial" charset="0"/>
              </a:rPr>
              <a:pPr fontAlgn="base">
                <a:spcBef>
                  <a:spcPct val="0"/>
                </a:spcBef>
                <a:spcAft>
                  <a:spcPct val="0"/>
                </a:spcAft>
                <a:defRPr/>
              </a:pPr>
              <a:t>14</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a:p>
            <a:pPr eaLnBrk="1" hangingPunct="1">
              <a:spcBef>
                <a:spcPct val="0"/>
              </a:spcBef>
            </a:pPr>
            <a:r>
              <a:rPr lang="en-ZA" dirty="0" smtClean="0"/>
              <a:t>To copy (for novices) just highlight the tweet and push </a:t>
            </a:r>
            <a:r>
              <a:rPr lang="en-ZA" b="1" dirty="0" smtClean="0"/>
              <a:t>Ctrl-C</a:t>
            </a:r>
            <a:r>
              <a:rPr lang="en-ZA" dirty="0" smtClean="0"/>
              <a:t> on your keyboard. Then click in the message window and push </a:t>
            </a:r>
            <a:r>
              <a:rPr lang="en-ZA" b="1" dirty="0" smtClean="0"/>
              <a:t>Ctrl-V</a:t>
            </a:r>
            <a:r>
              <a:rPr lang="en-ZA" dirty="0" smtClean="0"/>
              <a:t> to paste the tweet into the window. Add </a:t>
            </a:r>
            <a:r>
              <a:rPr lang="en-ZA" b="1" dirty="0" smtClean="0"/>
              <a:t>RT</a:t>
            </a:r>
            <a:r>
              <a:rPr lang="en-ZA" dirty="0" smtClean="0"/>
              <a:t> to the front of the message.</a:t>
            </a:r>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A7889F-7F02-4D3A-9D13-2BB0295BEF2C}" type="slidenum">
              <a:rPr lang="en-ZA" smtClean="0">
                <a:cs typeface="Arial" charset="0"/>
              </a:rPr>
              <a:pPr fontAlgn="base">
                <a:spcBef>
                  <a:spcPct val="0"/>
                </a:spcBef>
                <a:spcAft>
                  <a:spcPct val="0"/>
                </a:spcAft>
                <a:defRPr/>
              </a:pPr>
              <a:t>15</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a:p>
            <a:pPr eaLnBrk="1" hangingPunct="1">
              <a:spcBef>
                <a:spcPct val="0"/>
              </a:spcBef>
            </a:pPr>
            <a:r>
              <a:rPr lang="en-ZA" dirty="0" smtClean="0"/>
              <a:t>To copy (for novices) just highlight the tweet and push </a:t>
            </a:r>
            <a:r>
              <a:rPr lang="en-ZA" b="1" dirty="0" smtClean="0"/>
              <a:t>Ctrl-C</a:t>
            </a:r>
            <a:r>
              <a:rPr lang="en-ZA" dirty="0" smtClean="0"/>
              <a:t> on your keyboard. Then click in the message window and push </a:t>
            </a:r>
            <a:r>
              <a:rPr lang="en-ZA" b="1" dirty="0" smtClean="0"/>
              <a:t>Ctrl-V</a:t>
            </a:r>
            <a:r>
              <a:rPr lang="en-ZA" dirty="0" smtClean="0"/>
              <a:t> to paste the tweet into the window. Add </a:t>
            </a:r>
            <a:r>
              <a:rPr lang="en-ZA" b="1" dirty="0" smtClean="0"/>
              <a:t>RT</a:t>
            </a:r>
            <a:r>
              <a:rPr lang="en-ZA" dirty="0" smtClean="0"/>
              <a:t> to the front of the message.</a:t>
            </a:r>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A7889F-7F02-4D3A-9D13-2BB0295BEF2C}" type="slidenum">
              <a:rPr lang="en-ZA" smtClean="0">
                <a:cs typeface="Arial" charset="0"/>
              </a:rPr>
              <a:pPr fontAlgn="base">
                <a:spcBef>
                  <a:spcPct val="0"/>
                </a:spcBef>
                <a:spcAft>
                  <a:spcPct val="0"/>
                </a:spcAft>
                <a:defRPr/>
              </a:pPr>
              <a:t>16</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a:p>
            <a:pPr eaLnBrk="1" hangingPunct="1">
              <a:spcBef>
                <a:spcPct val="0"/>
              </a:spcBef>
            </a:pPr>
            <a:r>
              <a:rPr lang="en-ZA" dirty="0" smtClean="0"/>
              <a:t>To copy (for novices) just highlight the tweet and push </a:t>
            </a:r>
            <a:r>
              <a:rPr lang="en-ZA" b="1" dirty="0" smtClean="0"/>
              <a:t>Ctrl-C</a:t>
            </a:r>
            <a:r>
              <a:rPr lang="en-ZA" dirty="0" smtClean="0"/>
              <a:t> on your keyboard. Then click in the message window and push </a:t>
            </a:r>
            <a:r>
              <a:rPr lang="en-ZA" b="1" dirty="0" smtClean="0"/>
              <a:t>Ctrl-V</a:t>
            </a:r>
            <a:r>
              <a:rPr lang="en-ZA" dirty="0" smtClean="0"/>
              <a:t> to paste the tweet into the window. Add </a:t>
            </a:r>
            <a:r>
              <a:rPr lang="en-ZA" b="1" dirty="0" smtClean="0"/>
              <a:t>RT</a:t>
            </a:r>
            <a:r>
              <a:rPr lang="en-ZA" dirty="0" smtClean="0"/>
              <a:t> to the front of the message.</a:t>
            </a:r>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A7889F-7F02-4D3A-9D13-2BB0295BEF2C}" type="slidenum">
              <a:rPr lang="en-ZA" smtClean="0">
                <a:cs typeface="Arial" charset="0"/>
              </a:rPr>
              <a:pPr fontAlgn="base">
                <a:spcBef>
                  <a:spcPct val="0"/>
                </a:spcBef>
                <a:spcAft>
                  <a:spcPct val="0"/>
                </a:spcAft>
                <a:defRPr/>
              </a:pPr>
              <a:t>17</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a:p>
            <a:pPr eaLnBrk="1" hangingPunct="1">
              <a:spcBef>
                <a:spcPct val="0"/>
              </a:spcBef>
            </a:pPr>
            <a:r>
              <a:rPr lang="en-ZA" dirty="0" smtClean="0"/>
              <a:t>To copy (for novices) just highlight the tweet and push </a:t>
            </a:r>
            <a:r>
              <a:rPr lang="en-ZA" b="1" dirty="0" smtClean="0"/>
              <a:t>Ctrl-C</a:t>
            </a:r>
            <a:r>
              <a:rPr lang="en-ZA" dirty="0" smtClean="0"/>
              <a:t> on your keyboard. Then click in the message window and push </a:t>
            </a:r>
            <a:r>
              <a:rPr lang="en-ZA" b="1" dirty="0" smtClean="0"/>
              <a:t>Ctrl-V</a:t>
            </a:r>
            <a:r>
              <a:rPr lang="en-ZA" dirty="0" smtClean="0"/>
              <a:t> to paste the tweet into the window. Add </a:t>
            </a:r>
            <a:r>
              <a:rPr lang="en-ZA" b="1" dirty="0" smtClean="0"/>
              <a:t>RT</a:t>
            </a:r>
            <a:r>
              <a:rPr lang="en-ZA" dirty="0" smtClean="0"/>
              <a:t> to the front of the message.</a:t>
            </a:r>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A7889F-7F02-4D3A-9D13-2BB0295BEF2C}" type="slidenum">
              <a:rPr lang="en-ZA" smtClean="0">
                <a:cs typeface="Arial" charset="0"/>
              </a:rPr>
              <a:pPr fontAlgn="base">
                <a:spcBef>
                  <a:spcPct val="0"/>
                </a:spcBef>
                <a:spcAft>
                  <a:spcPct val="0"/>
                </a:spcAft>
                <a:defRPr/>
              </a:pPr>
              <a:t>18</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a:p>
            <a:pPr eaLnBrk="1" hangingPunct="1">
              <a:spcBef>
                <a:spcPct val="0"/>
              </a:spcBef>
            </a:pPr>
            <a:r>
              <a:rPr lang="en-ZA" dirty="0" smtClean="0"/>
              <a:t>To copy (for novices) just highlight the tweet and push </a:t>
            </a:r>
            <a:r>
              <a:rPr lang="en-ZA" b="1" dirty="0" smtClean="0"/>
              <a:t>Ctrl-C</a:t>
            </a:r>
            <a:r>
              <a:rPr lang="en-ZA" dirty="0" smtClean="0"/>
              <a:t> on your keyboard. Then click in the message window and push </a:t>
            </a:r>
            <a:r>
              <a:rPr lang="en-ZA" b="1" dirty="0" smtClean="0"/>
              <a:t>Ctrl-V</a:t>
            </a:r>
            <a:r>
              <a:rPr lang="en-ZA" dirty="0" smtClean="0"/>
              <a:t> to paste the tweet into the window. Add </a:t>
            </a:r>
            <a:r>
              <a:rPr lang="en-ZA" b="1" dirty="0" smtClean="0"/>
              <a:t>RT</a:t>
            </a:r>
            <a:r>
              <a:rPr lang="en-ZA" dirty="0" smtClean="0"/>
              <a:t> to the front of the message.</a:t>
            </a:r>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A7889F-7F02-4D3A-9D13-2BB0295BEF2C}" type="slidenum">
              <a:rPr lang="en-ZA" smtClean="0">
                <a:cs typeface="Arial" charset="0"/>
              </a:rPr>
              <a:pPr fontAlgn="base">
                <a:spcBef>
                  <a:spcPct val="0"/>
                </a:spcBef>
                <a:spcAft>
                  <a:spcPct val="0"/>
                </a:spcAft>
                <a:defRPr/>
              </a:pPr>
              <a:t>19</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A62CA2-F6C5-426C-B2B9-E5A6C0D28C1C}" type="slidenum">
              <a:rPr lang="en-ZA" smtClean="0">
                <a:cs typeface="Arial" charset="0"/>
              </a:rPr>
              <a:pPr fontAlgn="base">
                <a:spcBef>
                  <a:spcPct val="0"/>
                </a:spcBef>
                <a:spcAft>
                  <a:spcPct val="0"/>
                </a:spcAft>
                <a:defRPr/>
              </a:pPr>
              <a:t>20</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dirty="0"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A62CA2-F6C5-426C-B2B9-E5A6C0D28C1C}" type="slidenum">
              <a:rPr lang="en-ZA" smtClean="0">
                <a:cs typeface="Arial" charset="0"/>
              </a:rPr>
              <a:pPr fontAlgn="base">
                <a:spcBef>
                  <a:spcPct val="0"/>
                </a:spcBef>
                <a:spcAft>
                  <a:spcPct val="0"/>
                </a:spcAft>
                <a:defRPr/>
              </a:pPr>
              <a:t>21</a:t>
            </a:fld>
            <a:endParaRPr lang="en-ZA" smtClean="0">
              <a:cs typeface="Arial" charset="0"/>
            </a:endParaRPr>
          </a:p>
        </p:txBody>
      </p:sp>
      <p:sp>
        <p:nvSpPr>
          <p:cNvPr id="3" name="Header Placeholder 2"/>
          <p:cNvSpPr>
            <a:spLocks noGrp="1"/>
          </p:cNvSpPr>
          <p:nvPr>
            <p:ph type="hdr" sz="quarter" idx="11"/>
          </p:nvPr>
        </p:nvSpPr>
        <p:spPr/>
        <p:txBody>
          <a:bodyPr/>
          <a:lstStyle/>
          <a:p>
            <a:r>
              <a:rPr lang="en-US" smtClean="0"/>
              <a:t>Schoolnetsa11</a:t>
            </a:r>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Master" Target="../slideMasters/slideMaster1.xml"/><Relationship Id="rId4" Type="http://schemas.openxmlformats.org/officeDocument/2006/relationships/tags" Target="../tags/tag3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slideMaster" Target="../slideMasters/slideMaster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Master" Target="../slideMasters/slideMaster1.xml"/><Relationship Id="rId5" Type="http://schemas.openxmlformats.org/officeDocument/2006/relationships/tags" Target="../tags/tag58.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custDataLst>
              <p:tags r:id="rId2"/>
            </p:custDataLst>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custDataLst>
              <p:tags r:id="rId3"/>
            </p:custDataLst>
          </p:nvPr>
        </p:nvSpPr>
        <p:spPr/>
        <p:txBody>
          <a:bodyPr/>
          <a:lstStyle/>
          <a:p>
            <a:fld id="{786E0E66-98CA-46FC-A4CB-120F8BD5E075}" type="datetime1">
              <a:rPr lang="en-ZA" smtClean="0"/>
              <a:t>2011/06/29</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2538096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ZA"/>
          </a:p>
        </p:txBody>
      </p:sp>
      <p:sp>
        <p:nvSpPr>
          <p:cNvPr id="3" name="Content Placeholder 2"/>
          <p:cNvSpPr>
            <a:spLocks noGrp="1"/>
          </p:cNvSpPr>
          <p:nvPr>
            <p:ph idx="1"/>
            <p:custDataLst>
              <p:tags r:id="rId2"/>
            </p:custDataLst>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custDataLst>
              <p:tags r:id="rId3"/>
            </p:custDataLst>
          </p:nvPr>
        </p:nvSpPr>
        <p:spPr/>
        <p:txBody>
          <a:bodyPr/>
          <a:lstStyle/>
          <a:p>
            <a:fld id="{AA67712F-8793-44F6-8312-265A9AE5D897}" type="datetime1">
              <a:rPr lang="en-ZA" smtClean="0"/>
              <a:t>2011/06/29</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3350136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custDataLst>
              <p:tags r:id="rId2"/>
            </p:custDataLst>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custDataLst>
              <p:tags r:id="rId3"/>
            </p:custDataLst>
          </p:nvPr>
        </p:nvSpPr>
        <p:spPr/>
        <p:txBody>
          <a:bodyPr/>
          <a:lstStyle/>
          <a:p>
            <a:fld id="{D47537E9-0D03-47F2-B8AC-09D9F245EE14}" type="datetime1">
              <a:rPr lang="en-ZA" smtClean="0"/>
              <a:t>2011/06/29</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434491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ZA"/>
          </a:p>
        </p:txBody>
      </p:sp>
      <p:sp>
        <p:nvSpPr>
          <p:cNvPr id="3" name="Content Placeholder 2"/>
          <p:cNvSpPr>
            <a:spLocks noGrp="1"/>
          </p:cNvSpPr>
          <p:nvPr>
            <p:ph sz="half" idx="1"/>
            <p:custDataLst>
              <p:tags r:id="rId2"/>
            </p:custDataLst>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custDataLst>
              <p:tags r:id="rId3"/>
            </p:custDataLst>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custDataLst>
              <p:tags r:id="rId4"/>
            </p:custDataLst>
          </p:nvPr>
        </p:nvSpPr>
        <p:spPr/>
        <p:txBody>
          <a:bodyPr/>
          <a:lstStyle/>
          <a:p>
            <a:fld id="{35BFCB6F-8AD8-4805-94E0-56CCCFD9B2B5}" type="datetime1">
              <a:rPr lang="en-ZA" smtClean="0"/>
              <a:t>2011/06/29</a:t>
            </a:fld>
            <a:endParaRPr lang="en-ZA"/>
          </a:p>
        </p:txBody>
      </p:sp>
      <p:sp>
        <p:nvSpPr>
          <p:cNvPr id="6" name="Footer Placeholder 5"/>
          <p:cNvSpPr>
            <a:spLocks noGrp="1"/>
          </p:cNvSpPr>
          <p:nvPr>
            <p:ph type="ftr" sz="quarter" idx="11"/>
            <p:custDataLst>
              <p:tags r:id="rId5"/>
            </p:custDataLst>
          </p:nvPr>
        </p:nvSpPr>
        <p:spPr/>
        <p:txBody>
          <a:bodyPr/>
          <a:lstStyle/>
          <a:p>
            <a:endParaRPr lang="en-ZA"/>
          </a:p>
        </p:txBody>
      </p:sp>
      <p:sp>
        <p:nvSpPr>
          <p:cNvPr id="7" name="Slide Number Placeholder 6"/>
          <p:cNvSpPr>
            <a:spLocks noGrp="1"/>
          </p:cNvSpPr>
          <p:nvPr>
            <p:ph type="sldNum" sz="quarter" idx="12"/>
            <p:custDataLst>
              <p:tags r:id="rId6"/>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3547168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custDataLst>
              <p:tags r:id="rId2"/>
            </p:custDataLst>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custDataLst>
              <p:tags r:id="rId3"/>
            </p:custDataLst>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custDataLst>
              <p:tags r:id="rId4"/>
            </p:custDataLst>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custDataLst>
              <p:tags r:id="rId5"/>
            </p:custDataLst>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custDataLst>
              <p:tags r:id="rId6"/>
            </p:custDataLst>
          </p:nvPr>
        </p:nvSpPr>
        <p:spPr/>
        <p:txBody>
          <a:bodyPr/>
          <a:lstStyle/>
          <a:p>
            <a:fld id="{7DCB9C63-5CCA-4AED-BFA3-87399C526259}" type="datetime1">
              <a:rPr lang="en-ZA" smtClean="0"/>
              <a:t>2011/06/29</a:t>
            </a:fld>
            <a:endParaRPr lang="en-ZA"/>
          </a:p>
        </p:txBody>
      </p:sp>
      <p:sp>
        <p:nvSpPr>
          <p:cNvPr id="8" name="Footer Placeholder 7"/>
          <p:cNvSpPr>
            <a:spLocks noGrp="1"/>
          </p:cNvSpPr>
          <p:nvPr>
            <p:ph type="ftr" sz="quarter" idx="11"/>
            <p:custDataLst>
              <p:tags r:id="rId7"/>
            </p:custDataLst>
          </p:nvPr>
        </p:nvSpPr>
        <p:spPr/>
        <p:txBody>
          <a:bodyPr/>
          <a:lstStyle/>
          <a:p>
            <a:endParaRPr lang="en-ZA"/>
          </a:p>
        </p:txBody>
      </p:sp>
      <p:sp>
        <p:nvSpPr>
          <p:cNvPr id="9" name="Slide Number Placeholder 8"/>
          <p:cNvSpPr>
            <a:spLocks noGrp="1"/>
          </p:cNvSpPr>
          <p:nvPr>
            <p:ph type="sldNum" sz="quarter" idx="12"/>
            <p:custDataLst>
              <p:tags r:id="rId8"/>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1399965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ZA"/>
          </a:p>
        </p:txBody>
      </p:sp>
      <p:sp>
        <p:nvSpPr>
          <p:cNvPr id="3" name="Date Placeholder 2"/>
          <p:cNvSpPr>
            <a:spLocks noGrp="1"/>
          </p:cNvSpPr>
          <p:nvPr>
            <p:ph type="dt" sz="half" idx="10"/>
            <p:custDataLst>
              <p:tags r:id="rId2"/>
            </p:custDataLst>
          </p:nvPr>
        </p:nvSpPr>
        <p:spPr/>
        <p:txBody>
          <a:bodyPr/>
          <a:lstStyle/>
          <a:p>
            <a:fld id="{535D4189-D828-4126-9911-4ABBAC294307}" type="datetime1">
              <a:rPr lang="en-ZA" smtClean="0"/>
              <a:t>2011/06/29</a:t>
            </a:fld>
            <a:endParaRPr lang="en-ZA"/>
          </a:p>
        </p:txBody>
      </p:sp>
      <p:sp>
        <p:nvSpPr>
          <p:cNvPr id="4" name="Footer Placeholder 3"/>
          <p:cNvSpPr>
            <a:spLocks noGrp="1"/>
          </p:cNvSpPr>
          <p:nvPr>
            <p:ph type="ftr" sz="quarter" idx="11"/>
            <p:custDataLst>
              <p:tags r:id="rId3"/>
            </p:custDataLst>
          </p:nvPr>
        </p:nvSpPr>
        <p:spPr/>
        <p:txBody>
          <a:bodyPr/>
          <a:lstStyle/>
          <a:p>
            <a:endParaRPr lang="en-ZA"/>
          </a:p>
        </p:txBody>
      </p:sp>
      <p:sp>
        <p:nvSpPr>
          <p:cNvPr id="5" name="Slide Number Placeholder 4"/>
          <p:cNvSpPr>
            <a:spLocks noGrp="1"/>
          </p:cNvSpPr>
          <p:nvPr>
            <p:ph type="sldNum" sz="quarter" idx="12"/>
            <p:custDataLst>
              <p:tags r:id="rId4"/>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146399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C802E4D6-B289-4512-B643-770A79F78841}" type="datetime1">
              <a:rPr lang="en-ZA" smtClean="0"/>
              <a:t>2011/06/29</a:t>
            </a:fld>
            <a:endParaRPr lang="en-ZA"/>
          </a:p>
        </p:txBody>
      </p:sp>
      <p:sp>
        <p:nvSpPr>
          <p:cNvPr id="3" name="Footer Placeholder 2"/>
          <p:cNvSpPr>
            <a:spLocks noGrp="1"/>
          </p:cNvSpPr>
          <p:nvPr>
            <p:ph type="ftr" sz="quarter" idx="11"/>
            <p:custDataLst>
              <p:tags r:id="rId2"/>
            </p:custDataLst>
          </p:nvPr>
        </p:nvSpPr>
        <p:spPr/>
        <p:txBody>
          <a:bodyPr/>
          <a:lstStyle/>
          <a:p>
            <a:endParaRPr lang="en-ZA"/>
          </a:p>
        </p:txBody>
      </p:sp>
      <p:sp>
        <p:nvSpPr>
          <p:cNvPr id="4" name="Slide Number Placeholder 3"/>
          <p:cNvSpPr>
            <a:spLocks noGrp="1"/>
          </p:cNvSpPr>
          <p:nvPr>
            <p:ph type="sldNum" sz="quarter" idx="12"/>
            <p:custDataLst>
              <p:tags r:id="rId3"/>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344761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custDataLst>
              <p:tags r:id="rId2"/>
            </p:custDataLst>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custDataLst>
              <p:tags r:id="rId3"/>
            </p:custDataLst>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custDataLst>
              <p:tags r:id="rId4"/>
            </p:custDataLst>
          </p:nvPr>
        </p:nvSpPr>
        <p:spPr/>
        <p:txBody>
          <a:bodyPr/>
          <a:lstStyle/>
          <a:p>
            <a:fld id="{770B5DFD-5E90-4552-8455-91853F36FBA3}" type="datetime1">
              <a:rPr lang="en-ZA" smtClean="0"/>
              <a:t>2011/06/29</a:t>
            </a:fld>
            <a:endParaRPr lang="en-ZA"/>
          </a:p>
        </p:txBody>
      </p:sp>
      <p:sp>
        <p:nvSpPr>
          <p:cNvPr id="6" name="Footer Placeholder 5"/>
          <p:cNvSpPr>
            <a:spLocks noGrp="1"/>
          </p:cNvSpPr>
          <p:nvPr>
            <p:ph type="ftr" sz="quarter" idx="11"/>
            <p:custDataLst>
              <p:tags r:id="rId5"/>
            </p:custDataLst>
          </p:nvPr>
        </p:nvSpPr>
        <p:spPr/>
        <p:txBody>
          <a:bodyPr/>
          <a:lstStyle/>
          <a:p>
            <a:endParaRPr lang="en-ZA"/>
          </a:p>
        </p:txBody>
      </p:sp>
      <p:sp>
        <p:nvSpPr>
          <p:cNvPr id="7" name="Slide Number Placeholder 6"/>
          <p:cNvSpPr>
            <a:spLocks noGrp="1"/>
          </p:cNvSpPr>
          <p:nvPr>
            <p:ph type="sldNum" sz="quarter" idx="12"/>
            <p:custDataLst>
              <p:tags r:id="rId6"/>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1454774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custDataLst>
              <p:tags r:id="rId2"/>
            </p:custDataLst>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custDataLst>
              <p:tags r:id="rId3"/>
            </p:custDataLst>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custDataLst>
              <p:tags r:id="rId4"/>
            </p:custDataLst>
          </p:nvPr>
        </p:nvSpPr>
        <p:spPr/>
        <p:txBody>
          <a:bodyPr/>
          <a:lstStyle/>
          <a:p>
            <a:fld id="{4E082FE4-2A7B-4B41-97A1-75E53327B2FB}" type="datetime1">
              <a:rPr lang="en-ZA" smtClean="0"/>
              <a:t>2011/06/29</a:t>
            </a:fld>
            <a:endParaRPr lang="en-ZA"/>
          </a:p>
        </p:txBody>
      </p:sp>
      <p:sp>
        <p:nvSpPr>
          <p:cNvPr id="6" name="Footer Placeholder 5"/>
          <p:cNvSpPr>
            <a:spLocks noGrp="1"/>
          </p:cNvSpPr>
          <p:nvPr>
            <p:ph type="ftr" sz="quarter" idx="11"/>
            <p:custDataLst>
              <p:tags r:id="rId5"/>
            </p:custDataLst>
          </p:nvPr>
        </p:nvSpPr>
        <p:spPr/>
        <p:txBody>
          <a:bodyPr/>
          <a:lstStyle/>
          <a:p>
            <a:endParaRPr lang="en-ZA"/>
          </a:p>
        </p:txBody>
      </p:sp>
      <p:sp>
        <p:nvSpPr>
          <p:cNvPr id="7" name="Slide Number Placeholder 6"/>
          <p:cNvSpPr>
            <a:spLocks noGrp="1"/>
          </p:cNvSpPr>
          <p:nvPr>
            <p:ph type="sldNum" sz="quarter" idx="12"/>
            <p:custDataLst>
              <p:tags r:id="rId6"/>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44713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ZA"/>
          </a:p>
        </p:txBody>
      </p:sp>
      <p:sp>
        <p:nvSpPr>
          <p:cNvPr id="3" name="Vertical Text Placeholder 2"/>
          <p:cNvSpPr>
            <a:spLocks noGrp="1"/>
          </p:cNvSpPr>
          <p:nvPr>
            <p:ph type="body" orient="vert" idx="1"/>
            <p:custDataLst>
              <p:tags r:id="rId2"/>
            </p:custDataLst>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custDataLst>
              <p:tags r:id="rId3"/>
            </p:custDataLst>
          </p:nvPr>
        </p:nvSpPr>
        <p:spPr/>
        <p:txBody>
          <a:bodyPr/>
          <a:lstStyle/>
          <a:p>
            <a:fld id="{282E1483-6A68-46F8-811E-63250C14901A}" type="datetime1">
              <a:rPr lang="en-ZA" smtClean="0"/>
              <a:t>2011/06/29</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800041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1"/>
            </p:custDataLs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custDataLst>
              <p:tags r:id="rId2"/>
            </p:custDataLst>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custDataLst>
              <p:tags r:id="rId3"/>
            </p:custDataLst>
          </p:nvPr>
        </p:nvSpPr>
        <p:spPr/>
        <p:txBody>
          <a:bodyPr/>
          <a:lstStyle/>
          <a:p>
            <a:fld id="{B231CCAD-179B-4332-92D8-4168FA150598}" type="datetime1">
              <a:rPr lang="en-ZA" smtClean="0"/>
              <a:t>2011/06/29</a:t>
            </a:fld>
            <a:endParaRPr lang="en-ZA"/>
          </a:p>
        </p:txBody>
      </p:sp>
      <p:sp>
        <p:nvSpPr>
          <p:cNvPr id="5" name="Footer Placeholder 4"/>
          <p:cNvSpPr>
            <a:spLocks noGrp="1"/>
          </p:cNvSpPr>
          <p:nvPr>
            <p:ph type="ftr" sz="quarter" idx="11"/>
            <p:custDataLst>
              <p:tags r:id="rId4"/>
            </p:custDataLst>
          </p:nvPr>
        </p:nvSpPr>
        <p:spPr/>
        <p:txBody>
          <a:bodyPr/>
          <a:lstStyle/>
          <a:p>
            <a:endParaRPr lang="en-ZA"/>
          </a:p>
        </p:txBody>
      </p:sp>
      <p:sp>
        <p:nvSpPr>
          <p:cNvPr id="6" name="Slide Number Placeholder 5"/>
          <p:cNvSpPr>
            <a:spLocks noGrp="1"/>
          </p:cNvSpPr>
          <p:nvPr>
            <p:ph type="sldNum" sz="quarter" idx="12"/>
            <p:custDataLst>
              <p:tags r:id="rId5"/>
            </p:custDataLst>
          </p:nvPr>
        </p:nvSpPr>
        <p:spPr/>
        <p:txBody>
          <a:bodyPr/>
          <a:lstStyle/>
          <a:p>
            <a:fld id="{3C78E32F-BBB5-4F77-87BE-D2F9513EA900}" type="slidenum">
              <a:rPr lang="en-ZA" smtClean="0"/>
              <a:t>‹#›</a:t>
            </a:fld>
            <a:endParaRPr lang="en-ZA"/>
          </a:p>
        </p:txBody>
      </p:sp>
    </p:spTree>
    <p:extLst>
      <p:ext uri="{BB962C8B-B14F-4D97-AF65-F5344CB8AC3E}">
        <p14:creationId xmlns:p14="http://schemas.microsoft.com/office/powerpoint/2010/main" val="2937085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1582D3-0AB4-4CF2-BA2C-753A41D63449}" type="datetime1">
              <a:rPr lang="en-ZA" smtClean="0"/>
              <a:t>2011/06/29</a:t>
            </a:fld>
            <a:endParaRPr lang="en-ZA"/>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8E32F-BBB5-4F77-87BE-D2F9513EA900}" type="slidenum">
              <a:rPr lang="en-ZA" smtClean="0"/>
              <a:t>‹#›</a:t>
            </a:fld>
            <a:endParaRPr lang="en-ZA"/>
          </a:p>
        </p:txBody>
      </p:sp>
    </p:spTree>
    <p:extLst>
      <p:ext uri="{BB962C8B-B14F-4D97-AF65-F5344CB8AC3E}">
        <p14:creationId xmlns:p14="http://schemas.microsoft.com/office/powerpoint/2010/main" val="9120833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66.xml"/><Relationship Id="rId7"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image" Target="../media/image3.png"/><Relationship Id="rId5" Type="http://schemas.openxmlformats.org/officeDocument/2006/relationships/tags" Target="../tags/tag68.xml"/><Relationship Id="rId10" Type="http://schemas.openxmlformats.org/officeDocument/2006/relationships/image" Target="../media/image2.png"/><Relationship Id="rId4" Type="http://schemas.openxmlformats.org/officeDocument/2006/relationships/tags" Target="../tags/tag67.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slideLayout" Target="../slideLayouts/slideLayout7.xml"/><Relationship Id="rId18" Type="http://schemas.openxmlformats.org/officeDocument/2006/relationships/image" Target="../media/image6.png"/><Relationship Id="rId3" Type="http://schemas.openxmlformats.org/officeDocument/2006/relationships/tags" Target="../tags/tag72.xml"/><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image" Target="../media/image5.png"/><Relationship Id="rId2" Type="http://schemas.openxmlformats.org/officeDocument/2006/relationships/tags" Target="../tags/tag71.xml"/><Relationship Id="rId16" Type="http://schemas.openxmlformats.org/officeDocument/2006/relationships/image" Target="../media/image2.png"/><Relationship Id="rId20" Type="http://schemas.openxmlformats.org/officeDocument/2006/relationships/hyperlink" Target="http://www.twitter.com/" TargetMode="Externa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5" Type="http://schemas.openxmlformats.org/officeDocument/2006/relationships/image" Target="../media/image4.png"/><Relationship Id="rId10" Type="http://schemas.openxmlformats.org/officeDocument/2006/relationships/tags" Target="../tags/tag79.xml"/><Relationship Id="rId19" Type="http://schemas.openxmlformats.org/officeDocument/2006/relationships/image" Target="../media/image7.png"/><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slideLayout" Target="../slideLayouts/slideLayout7.xml"/><Relationship Id="rId18" Type="http://schemas.openxmlformats.org/officeDocument/2006/relationships/image" Target="../media/image5.png"/><Relationship Id="rId3" Type="http://schemas.openxmlformats.org/officeDocument/2006/relationships/tags" Target="../tags/tag84.xml"/><Relationship Id="rId7" Type="http://schemas.openxmlformats.org/officeDocument/2006/relationships/tags" Target="../tags/tag88.xml"/><Relationship Id="rId12" Type="http://schemas.openxmlformats.org/officeDocument/2006/relationships/tags" Target="../tags/tag93.xml"/><Relationship Id="rId17" Type="http://schemas.openxmlformats.org/officeDocument/2006/relationships/image" Target="../media/image2.png"/><Relationship Id="rId2" Type="http://schemas.openxmlformats.org/officeDocument/2006/relationships/tags" Target="../tags/tag83.xml"/><Relationship Id="rId16" Type="http://schemas.openxmlformats.org/officeDocument/2006/relationships/image" Target="../media/image4.png"/><Relationship Id="rId20" Type="http://schemas.openxmlformats.org/officeDocument/2006/relationships/image" Target="../media/image9.png"/><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tags" Target="../tags/tag92.xml"/><Relationship Id="rId5" Type="http://schemas.openxmlformats.org/officeDocument/2006/relationships/tags" Target="../tags/tag86.xml"/><Relationship Id="rId15" Type="http://schemas.openxmlformats.org/officeDocument/2006/relationships/hyperlink" Target="http://www.twitter.com/" TargetMode="External"/><Relationship Id="rId10" Type="http://schemas.openxmlformats.org/officeDocument/2006/relationships/tags" Target="../tags/tag91.xml"/><Relationship Id="rId19" Type="http://schemas.openxmlformats.org/officeDocument/2006/relationships/image" Target="../media/image8.png"/><Relationship Id="rId4" Type="http://schemas.openxmlformats.org/officeDocument/2006/relationships/tags" Target="../tags/tag85.xml"/><Relationship Id="rId9" Type="http://schemas.openxmlformats.org/officeDocument/2006/relationships/tags" Target="../tags/tag90.xml"/><Relationship Id="rId1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18" Type="http://schemas.openxmlformats.org/officeDocument/2006/relationships/tags" Target="../tags/tag111.xml"/><Relationship Id="rId26" Type="http://schemas.openxmlformats.org/officeDocument/2006/relationships/image" Target="../media/image11.png"/><Relationship Id="rId3" Type="http://schemas.openxmlformats.org/officeDocument/2006/relationships/tags" Target="../tags/tag96.xml"/><Relationship Id="rId21" Type="http://schemas.openxmlformats.org/officeDocument/2006/relationships/slideLayout" Target="../slideLayouts/slideLayout7.xml"/><Relationship Id="rId7" Type="http://schemas.openxmlformats.org/officeDocument/2006/relationships/tags" Target="../tags/tag100.xml"/><Relationship Id="rId12" Type="http://schemas.openxmlformats.org/officeDocument/2006/relationships/tags" Target="../tags/tag105.xml"/><Relationship Id="rId17" Type="http://schemas.openxmlformats.org/officeDocument/2006/relationships/tags" Target="../tags/tag110.xml"/><Relationship Id="rId25" Type="http://schemas.openxmlformats.org/officeDocument/2006/relationships/image" Target="../media/image5.png"/><Relationship Id="rId2" Type="http://schemas.openxmlformats.org/officeDocument/2006/relationships/tags" Target="../tags/tag95.xml"/><Relationship Id="rId16" Type="http://schemas.openxmlformats.org/officeDocument/2006/relationships/tags" Target="../tags/tag109.xml"/><Relationship Id="rId20" Type="http://schemas.openxmlformats.org/officeDocument/2006/relationships/tags" Target="../tags/tag113.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24" Type="http://schemas.openxmlformats.org/officeDocument/2006/relationships/image" Target="../media/image2.png"/><Relationship Id="rId5" Type="http://schemas.openxmlformats.org/officeDocument/2006/relationships/tags" Target="../tags/tag98.xml"/><Relationship Id="rId15" Type="http://schemas.openxmlformats.org/officeDocument/2006/relationships/tags" Target="../tags/tag108.xml"/><Relationship Id="rId23" Type="http://schemas.openxmlformats.org/officeDocument/2006/relationships/image" Target="../media/image10.png"/><Relationship Id="rId10" Type="http://schemas.openxmlformats.org/officeDocument/2006/relationships/tags" Target="../tags/tag103.xml"/><Relationship Id="rId19" Type="http://schemas.openxmlformats.org/officeDocument/2006/relationships/tags" Target="../tags/tag112.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tags" Target="../tags/tag107.xml"/><Relationship Id="rId2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tags" Target="../tags/tag126.xml"/><Relationship Id="rId18" Type="http://schemas.openxmlformats.org/officeDocument/2006/relationships/image" Target="../media/image5.png"/><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tags" Target="../tags/tag125.xml"/><Relationship Id="rId17" Type="http://schemas.openxmlformats.org/officeDocument/2006/relationships/image" Target="../media/image2.png"/><Relationship Id="rId2" Type="http://schemas.openxmlformats.org/officeDocument/2006/relationships/tags" Target="../tags/tag115.xml"/><Relationship Id="rId16" Type="http://schemas.openxmlformats.org/officeDocument/2006/relationships/notesSlide" Target="../notesSlides/notesSlide5.xml"/><Relationship Id="rId20" Type="http://schemas.openxmlformats.org/officeDocument/2006/relationships/image" Target="../media/image13.png"/><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tags" Target="../tags/tag124.xml"/><Relationship Id="rId5" Type="http://schemas.openxmlformats.org/officeDocument/2006/relationships/tags" Target="../tags/tag118.xml"/><Relationship Id="rId15" Type="http://schemas.openxmlformats.org/officeDocument/2006/relationships/slideLayout" Target="../slideLayouts/slideLayout7.xml"/><Relationship Id="rId10" Type="http://schemas.openxmlformats.org/officeDocument/2006/relationships/tags" Target="../tags/tag123.xml"/><Relationship Id="rId19" Type="http://schemas.openxmlformats.org/officeDocument/2006/relationships/image" Target="../media/image12.png"/><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tags" Target="../tags/tag127.xml"/></Relationships>
</file>

<file path=ppt/slides/_rels/slide6.xml.rels><?xml version="1.0" encoding="UTF-8" standalone="yes"?>
<Relationships xmlns="http://schemas.openxmlformats.org/package/2006/relationships"><Relationship Id="rId8" Type="http://schemas.openxmlformats.org/officeDocument/2006/relationships/tags" Target="../tags/tag135.xml"/><Relationship Id="rId13" Type="http://schemas.openxmlformats.org/officeDocument/2006/relationships/tags" Target="../tags/tag140.xml"/><Relationship Id="rId18" Type="http://schemas.openxmlformats.org/officeDocument/2006/relationships/image" Target="../media/image2.png"/><Relationship Id="rId3" Type="http://schemas.openxmlformats.org/officeDocument/2006/relationships/tags" Target="../tags/tag130.xml"/><Relationship Id="rId21" Type="http://schemas.openxmlformats.org/officeDocument/2006/relationships/image" Target="../media/image15.png"/><Relationship Id="rId7" Type="http://schemas.openxmlformats.org/officeDocument/2006/relationships/tags" Target="../tags/tag134.xml"/><Relationship Id="rId12" Type="http://schemas.openxmlformats.org/officeDocument/2006/relationships/tags" Target="../tags/tag139.xml"/><Relationship Id="rId17" Type="http://schemas.openxmlformats.org/officeDocument/2006/relationships/notesSlide" Target="../notesSlides/notesSlide6.xml"/><Relationship Id="rId2" Type="http://schemas.openxmlformats.org/officeDocument/2006/relationships/tags" Target="../tags/tag129.xml"/><Relationship Id="rId16" Type="http://schemas.openxmlformats.org/officeDocument/2006/relationships/slideLayout" Target="../slideLayouts/slideLayout7.xml"/><Relationship Id="rId20" Type="http://schemas.openxmlformats.org/officeDocument/2006/relationships/image" Target="../media/image14.png"/><Relationship Id="rId1" Type="http://schemas.openxmlformats.org/officeDocument/2006/relationships/tags" Target="../tags/tag128.xml"/><Relationship Id="rId6" Type="http://schemas.openxmlformats.org/officeDocument/2006/relationships/tags" Target="../tags/tag133.xml"/><Relationship Id="rId11" Type="http://schemas.openxmlformats.org/officeDocument/2006/relationships/tags" Target="../tags/tag138.xml"/><Relationship Id="rId5" Type="http://schemas.openxmlformats.org/officeDocument/2006/relationships/tags" Target="../tags/tag132.xml"/><Relationship Id="rId15" Type="http://schemas.openxmlformats.org/officeDocument/2006/relationships/tags" Target="../tags/tag142.xml"/><Relationship Id="rId10" Type="http://schemas.openxmlformats.org/officeDocument/2006/relationships/tags" Target="../tags/tag137.xml"/><Relationship Id="rId19" Type="http://schemas.openxmlformats.org/officeDocument/2006/relationships/image" Target="../media/image5.png"/><Relationship Id="rId4" Type="http://schemas.openxmlformats.org/officeDocument/2006/relationships/tags" Target="../tags/tag131.xml"/><Relationship Id="rId9" Type="http://schemas.openxmlformats.org/officeDocument/2006/relationships/tags" Target="../tags/tag136.xml"/><Relationship Id="rId14" Type="http://schemas.openxmlformats.org/officeDocument/2006/relationships/tags" Target="../tags/tag141.xml"/><Relationship Id="rId22"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tags" Target="../tags/tag150.xml"/><Relationship Id="rId13" Type="http://schemas.openxmlformats.org/officeDocument/2006/relationships/notesSlide" Target="../notesSlides/notesSlide7.xml"/><Relationship Id="rId3" Type="http://schemas.openxmlformats.org/officeDocument/2006/relationships/tags" Target="../tags/tag145.xml"/><Relationship Id="rId7" Type="http://schemas.openxmlformats.org/officeDocument/2006/relationships/tags" Target="../tags/tag149.xml"/><Relationship Id="rId12" Type="http://schemas.openxmlformats.org/officeDocument/2006/relationships/slideLayout" Target="../slideLayouts/slideLayout7.xml"/><Relationship Id="rId2" Type="http://schemas.openxmlformats.org/officeDocument/2006/relationships/tags" Target="../tags/tag144.xml"/><Relationship Id="rId16" Type="http://schemas.openxmlformats.org/officeDocument/2006/relationships/image" Target="../media/image5.png"/><Relationship Id="rId1" Type="http://schemas.openxmlformats.org/officeDocument/2006/relationships/tags" Target="../tags/tag143.xml"/><Relationship Id="rId6" Type="http://schemas.openxmlformats.org/officeDocument/2006/relationships/tags" Target="../tags/tag148.xml"/><Relationship Id="rId11" Type="http://schemas.openxmlformats.org/officeDocument/2006/relationships/tags" Target="../tags/tag153.xml"/><Relationship Id="rId5" Type="http://schemas.openxmlformats.org/officeDocument/2006/relationships/tags" Target="../tags/tag147.xml"/><Relationship Id="rId15" Type="http://schemas.openxmlformats.org/officeDocument/2006/relationships/image" Target="../media/image2.png"/><Relationship Id="rId10" Type="http://schemas.openxmlformats.org/officeDocument/2006/relationships/tags" Target="../tags/tag152.xml"/><Relationship Id="rId4" Type="http://schemas.openxmlformats.org/officeDocument/2006/relationships/tags" Target="../tags/tag146.xml"/><Relationship Id="rId9" Type="http://schemas.openxmlformats.org/officeDocument/2006/relationships/tags" Target="../tags/tag151.xml"/><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slideLayout" Target="../slideLayouts/slideLayout7.xml"/><Relationship Id="rId18" Type="http://schemas.openxmlformats.org/officeDocument/2006/relationships/image" Target="../media/image5.png"/><Relationship Id="rId3" Type="http://schemas.openxmlformats.org/officeDocument/2006/relationships/tags" Target="../tags/tag156.xml"/><Relationship Id="rId7" Type="http://schemas.openxmlformats.org/officeDocument/2006/relationships/tags" Target="../tags/tag160.xml"/><Relationship Id="rId12" Type="http://schemas.openxmlformats.org/officeDocument/2006/relationships/tags" Target="../tags/tag165.xml"/><Relationship Id="rId17" Type="http://schemas.openxmlformats.org/officeDocument/2006/relationships/image" Target="../media/image2.png"/><Relationship Id="rId2" Type="http://schemas.openxmlformats.org/officeDocument/2006/relationships/tags" Target="../tags/tag155.xml"/><Relationship Id="rId16" Type="http://schemas.openxmlformats.org/officeDocument/2006/relationships/image" Target="../media/image19.pn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5" Type="http://schemas.openxmlformats.org/officeDocument/2006/relationships/tags" Target="../tags/tag158.xml"/><Relationship Id="rId15" Type="http://schemas.openxmlformats.org/officeDocument/2006/relationships/image" Target="../media/image18.tiff"/><Relationship Id="rId10" Type="http://schemas.openxmlformats.org/officeDocument/2006/relationships/tags" Target="../tags/tag163.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tags" Target="../tags/tag173.xml"/><Relationship Id="rId13" Type="http://schemas.openxmlformats.org/officeDocument/2006/relationships/tags" Target="../tags/tag178.xml"/><Relationship Id="rId18" Type="http://schemas.openxmlformats.org/officeDocument/2006/relationships/image" Target="../media/image20.png"/><Relationship Id="rId3" Type="http://schemas.openxmlformats.org/officeDocument/2006/relationships/tags" Target="../tags/tag168.xml"/><Relationship Id="rId21" Type="http://schemas.openxmlformats.org/officeDocument/2006/relationships/image" Target="../media/image5.png"/><Relationship Id="rId7" Type="http://schemas.openxmlformats.org/officeDocument/2006/relationships/tags" Target="../tags/tag172.xml"/><Relationship Id="rId12" Type="http://schemas.openxmlformats.org/officeDocument/2006/relationships/tags" Target="../tags/tag177.xml"/><Relationship Id="rId17" Type="http://schemas.openxmlformats.org/officeDocument/2006/relationships/notesSlide" Target="../notesSlides/notesSlide9.xml"/><Relationship Id="rId2" Type="http://schemas.openxmlformats.org/officeDocument/2006/relationships/tags" Target="../tags/tag167.xml"/><Relationship Id="rId16" Type="http://schemas.openxmlformats.org/officeDocument/2006/relationships/slideLayout" Target="../slideLayouts/slideLayout7.xml"/><Relationship Id="rId20" Type="http://schemas.openxmlformats.org/officeDocument/2006/relationships/image" Target="../media/image2.png"/><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tags" Target="../tags/tag176.xml"/><Relationship Id="rId5" Type="http://schemas.openxmlformats.org/officeDocument/2006/relationships/tags" Target="../tags/tag170.xml"/><Relationship Id="rId15" Type="http://schemas.openxmlformats.org/officeDocument/2006/relationships/tags" Target="../tags/tag180.xml"/><Relationship Id="rId10" Type="http://schemas.openxmlformats.org/officeDocument/2006/relationships/tags" Target="../tags/tag175.xml"/><Relationship Id="rId19" Type="http://schemas.openxmlformats.org/officeDocument/2006/relationships/image" Target="../media/image21.png"/><Relationship Id="rId4" Type="http://schemas.openxmlformats.org/officeDocument/2006/relationships/tags" Target="../tags/tag169.xml"/><Relationship Id="rId9" Type="http://schemas.openxmlformats.org/officeDocument/2006/relationships/tags" Target="../tags/tag174.xml"/><Relationship Id="rId14" Type="http://schemas.openxmlformats.org/officeDocument/2006/relationships/tags" Target="../tags/tag179.xml"/></Relationships>
</file>

<file path=ppt/slides/_rels/slide10.xml.rels><?xml version="1.0" encoding="UTF-8" standalone="yes"?>
<Relationships xmlns="http://schemas.openxmlformats.org/package/2006/relationships"><Relationship Id="rId8" Type="http://schemas.openxmlformats.org/officeDocument/2006/relationships/tags" Target="../tags/tag188.xml"/><Relationship Id="rId13" Type="http://schemas.openxmlformats.org/officeDocument/2006/relationships/tags" Target="../tags/tag193.xml"/><Relationship Id="rId18" Type="http://schemas.openxmlformats.org/officeDocument/2006/relationships/tags" Target="../tags/tag198.xml"/><Relationship Id="rId26" Type="http://schemas.openxmlformats.org/officeDocument/2006/relationships/slideLayout" Target="../slideLayouts/slideLayout7.xml"/><Relationship Id="rId3" Type="http://schemas.openxmlformats.org/officeDocument/2006/relationships/tags" Target="../tags/tag183.xml"/><Relationship Id="rId21" Type="http://schemas.openxmlformats.org/officeDocument/2006/relationships/tags" Target="../tags/tag201.xml"/><Relationship Id="rId7" Type="http://schemas.openxmlformats.org/officeDocument/2006/relationships/tags" Target="../tags/tag187.xml"/><Relationship Id="rId12" Type="http://schemas.openxmlformats.org/officeDocument/2006/relationships/tags" Target="../tags/tag192.xml"/><Relationship Id="rId17" Type="http://schemas.openxmlformats.org/officeDocument/2006/relationships/tags" Target="../tags/tag197.xml"/><Relationship Id="rId25" Type="http://schemas.openxmlformats.org/officeDocument/2006/relationships/tags" Target="../tags/tag205.xml"/><Relationship Id="rId2" Type="http://schemas.openxmlformats.org/officeDocument/2006/relationships/tags" Target="../tags/tag182.xml"/><Relationship Id="rId16" Type="http://schemas.openxmlformats.org/officeDocument/2006/relationships/tags" Target="../tags/tag196.xml"/><Relationship Id="rId20" Type="http://schemas.openxmlformats.org/officeDocument/2006/relationships/tags" Target="../tags/tag200.xml"/><Relationship Id="rId29" Type="http://schemas.openxmlformats.org/officeDocument/2006/relationships/image" Target="../media/image22.png"/><Relationship Id="rId1" Type="http://schemas.openxmlformats.org/officeDocument/2006/relationships/tags" Target="../tags/tag181.xml"/><Relationship Id="rId6" Type="http://schemas.openxmlformats.org/officeDocument/2006/relationships/tags" Target="../tags/tag186.xml"/><Relationship Id="rId11" Type="http://schemas.openxmlformats.org/officeDocument/2006/relationships/tags" Target="../tags/tag191.xml"/><Relationship Id="rId24" Type="http://schemas.openxmlformats.org/officeDocument/2006/relationships/tags" Target="../tags/tag204.xml"/><Relationship Id="rId5" Type="http://schemas.openxmlformats.org/officeDocument/2006/relationships/tags" Target="../tags/tag185.xml"/><Relationship Id="rId15" Type="http://schemas.openxmlformats.org/officeDocument/2006/relationships/tags" Target="../tags/tag195.xml"/><Relationship Id="rId23" Type="http://schemas.openxmlformats.org/officeDocument/2006/relationships/tags" Target="../tags/tag203.xml"/><Relationship Id="rId28" Type="http://schemas.openxmlformats.org/officeDocument/2006/relationships/image" Target="../media/image21.png"/><Relationship Id="rId10" Type="http://schemas.openxmlformats.org/officeDocument/2006/relationships/tags" Target="../tags/tag190.xml"/><Relationship Id="rId19" Type="http://schemas.openxmlformats.org/officeDocument/2006/relationships/tags" Target="../tags/tag199.xml"/><Relationship Id="rId31" Type="http://schemas.openxmlformats.org/officeDocument/2006/relationships/image" Target="../media/image5.png"/><Relationship Id="rId4" Type="http://schemas.openxmlformats.org/officeDocument/2006/relationships/tags" Target="../tags/tag184.xml"/><Relationship Id="rId9" Type="http://schemas.openxmlformats.org/officeDocument/2006/relationships/tags" Target="../tags/tag189.xml"/><Relationship Id="rId14" Type="http://schemas.openxmlformats.org/officeDocument/2006/relationships/tags" Target="../tags/tag194.xml"/><Relationship Id="rId22" Type="http://schemas.openxmlformats.org/officeDocument/2006/relationships/tags" Target="../tags/tag202.xml"/><Relationship Id="rId27" Type="http://schemas.openxmlformats.org/officeDocument/2006/relationships/notesSlide" Target="../notesSlides/notesSlide10.xml"/><Relationship Id="rId30"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tags" Target="../tags/tag213.xml"/><Relationship Id="rId13" Type="http://schemas.openxmlformats.org/officeDocument/2006/relationships/tags" Target="../tags/tag218.xml"/><Relationship Id="rId18" Type="http://schemas.openxmlformats.org/officeDocument/2006/relationships/slideLayout" Target="../slideLayouts/slideLayout7.xml"/><Relationship Id="rId3" Type="http://schemas.openxmlformats.org/officeDocument/2006/relationships/tags" Target="../tags/tag208.xml"/><Relationship Id="rId21" Type="http://schemas.openxmlformats.org/officeDocument/2006/relationships/image" Target="../media/image2.png"/><Relationship Id="rId7" Type="http://schemas.openxmlformats.org/officeDocument/2006/relationships/tags" Target="../tags/tag212.xml"/><Relationship Id="rId12" Type="http://schemas.openxmlformats.org/officeDocument/2006/relationships/tags" Target="../tags/tag217.xml"/><Relationship Id="rId17" Type="http://schemas.openxmlformats.org/officeDocument/2006/relationships/tags" Target="../tags/tag222.xml"/><Relationship Id="rId2" Type="http://schemas.openxmlformats.org/officeDocument/2006/relationships/tags" Target="../tags/tag207.xml"/><Relationship Id="rId16" Type="http://schemas.openxmlformats.org/officeDocument/2006/relationships/tags" Target="../tags/tag221.xml"/><Relationship Id="rId20" Type="http://schemas.openxmlformats.org/officeDocument/2006/relationships/image" Target="../media/image23.png"/><Relationship Id="rId1" Type="http://schemas.openxmlformats.org/officeDocument/2006/relationships/tags" Target="../tags/tag206.xml"/><Relationship Id="rId6" Type="http://schemas.openxmlformats.org/officeDocument/2006/relationships/tags" Target="../tags/tag211.xml"/><Relationship Id="rId11" Type="http://schemas.openxmlformats.org/officeDocument/2006/relationships/tags" Target="../tags/tag216.xml"/><Relationship Id="rId5" Type="http://schemas.openxmlformats.org/officeDocument/2006/relationships/tags" Target="../tags/tag210.xml"/><Relationship Id="rId15" Type="http://schemas.openxmlformats.org/officeDocument/2006/relationships/tags" Target="../tags/tag220.xml"/><Relationship Id="rId10" Type="http://schemas.openxmlformats.org/officeDocument/2006/relationships/tags" Target="../tags/tag215.xml"/><Relationship Id="rId19" Type="http://schemas.openxmlformats.org/officeDocument/2006/relationships/notesSlide" Target="../notesSlides/notesSlide11.xml"/><Relationship Id="rId4" Type="http://schemas.openxmlformats.org/officeDocument/2006/relationships/tags" Target="../tags/tag209.xml"/><Relationship Id="rId9" Type="http://schemas.openxmlformats.org/officeDocument/2006/relationships/tags" Target="../tags/tag214.xml"/><Relationship Id="rId14" Type="http://schemas.openxmlformats.org/officeDocument/2006/relationships/tags" Target="../tags/tag219.xml"/><Relationship Id="rId22"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tags" Target="../tags/tag230.xml"/><Relationship Id="rId13" Type="http://schemas.openxmlformats.org/officeDocument/2006/relationships/tags" Target="../tags/tag235.xml"/><Relationship Id="rId18" Type="http://schemas.openxmlformats.org/officeDocument/2006/relationships/image" Target="../media/image5.png"/><Relationship Id="rId3" Type="http://schemas.openxmlformats.org/officeDocument/2006/relationships/tags" Target="../tags/tag225.xml"/><Relationship Id="rId7" Type="http://schemas.openxmlformats.org/officeDocument/2006/relationships/tags" Target="../tags/tag229.xml"/><Relationship Id="rId12" Type="http://schemas.openxmlformats.org/officeDocument/2006/relationships/tags" Target="../tags/tag234.xml"/><Relationship Id="rId17" Type="http://schemas.openxmlformats.org/officeDocument/2006/relationships/image" Target="../media/image2.png"/><Relationship Id="rId2" Type="http://schemas.openxmlformats.org/officeDocument/2006/relationships/tags" Target="../tags/tag224.xml"/><Relationship Id="rId16" Type="http://schemas.openxmlformats.org/officeDocument/2006/relationships/image" Target="../media/image23.png"/><Relationship Id="rId1" Type="http://schemas.openxmlformats.org/officeDocument/2006/relationships/tags" Target="../tags/tag223.xml"/><Relationship Id="rId6" Type="http://schemas.openxmlformats.org/officeDocument/2006/relationships/tags" Target="../tags/tag228.xml"/><Relationship Id="rId11" Type="http://schemas.openxmlformats.org/officeDocument/2006/relationships/tags" Target="../tags/tag233.xml"/><Relationship Id="rId5" Type="http://schemas.openxmlformats.org/officeDocument/2006/relationships/tags" Target="../tags/tag227.xml"/><Relationship Id="rId15" Type="http://schemas.openxmlformats.org/officeDocument/2006/relationships/notesSlide" Target="../notesSlides/notesSlide12.xml"/><Relationship Id="rId10" Type="http://schemas.openxmlformats.org/officeDocument/2006/relationships/tags" Target="../tags/tag232.xml"/><Relationship Id="rId4" Type="http://schemas.openxmlformats.org/officeDocument/2006/relationships/tags" Target="../tags/tag226.xml"/><Relationship Id="rId9" Type="http://schemas.openxmlformats.org/officeDocument/2006/relationships/tags" Target="../tags/tag231.xml"/><Relationship Id="rId1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tags" Target="../tags/tag243.xml"/><Relationship Id="rId13" Type="http://schemas.openxmlformats.org/officeDocument/2006/relationships/tags" Target="../tags/tag248.xml"/><Relationship Id="rId18" Type="http://schemas.openxmlformats.org/officeDocument/2006/relationships/slideLayout" Target="../slideLayouts/slideLayout7.xml"/><Relationship Id="rId26" Type="http://schemas.openxmlformats.org/officeDocument/2006/relationships/image" Target="../media/image5.png"/><Relationship Id="rId3" Type="http://schemas.openxmlformats.org/officeDocument/2006/relationships/tags" Target="../tags/tag238.xml"/><Relationship Id="rId21" Type="http://schemas.openxmlformats.org/officeDocument/2006/relationships/image" Target="../media/image24.png"/><Relationship Id="rId7" Type="http://schemas.openxmlformats.org/officeDocument/2006/relationships/tags" Target="../tags/tag242.xml"/><Relationship Id="rId12" Type="http://schemas.openxmlformats.org/officeDocument/2006/relationships/tags" Target="../tags/tag247.xml"/><Relationship Id="rId17" Type="http://schemas.openxmlformats.org/officeDocument/2006/relationships/tags" Target="../tags/tag252.xml"/><Relationship Id="rId25" Type="http://schemas.openxmlformats.org/officeDocument/2006/relationships/image" Target="../media/image2.png"/><Relationship Id="rId2" Type="http://schemas.openxmlformats.org/officeDocument/2006/relationships/tags" Target="../tags/tag237.xml"/><Relationship Id="rId16" Type="http://schemas.openxmlformats.org/officeDocument/2006/relationships/tags" Target="../tags/tag251.xml"/><Relationship Id="rId20" Type="http://schemas.openxmlformats.org/officeDocument/2006/relationships/hyperlink" Target="http://www.twitter.com/maggiev" TargetMode="External"/><Relationship Id="rId1" Type="http://schemas.openxmlformats.org/officeDocument/2006/relationships/tags" Target="../tags/tag236.xml"/><Relationship Id="rId6" Type="http://schemas.openxmlformats.org/officeDocument/2006/relationships/tags" Target="../tags/tag241.xml"/><Relationship Id="rId11" Type="http://schemas.openxmlformats.org/officeDocument/2006/relationships/tags" Target="../tags/tag246.xml"/><Relationship Id="rId24" Type="http://schemas.openxmlformats.org/officeDocument/2006/relationships/image" Target="../media/image27.png"/><Relationship Id="rId5" Type="http://schemas.openxmlformats.org/officeDocument/2006/relationships/tags" Target="../tags/tag240.xml"/><Relationship Id="rId15" Type="http://schemas.openxmlformats.org/officeDocument/2006/relationships/tags" Target="../tags/tag250.xml"/><Relationship Id="rId23" Type="http://schemas.openxmlformats.org/officeDocument/2006/relationships/image" Target="../media/image26.png"/><Relationship Id="rId10" Type="http://schemas.openxmlformats.org/officeDocument/2006/relationships/tags" Target="../tags/tag245.xml"/><Relationship Id="rId19" Type="http://schemas.openxmlformats.org/officeDocument/2006/relationships/notesSlide" Target="../notesSlides/notesSlide13.xml"/><Relationship Id="rId4" Type="http://schemas.openxmlformats.org/officeDocument/2006/relationships/tags" Target="../tags/tag239.xml"/><Relationship Id="rId9" Type="http://schemas.openxmlformats.org/officeDocument/2006/relationships/tags" Target="../tags/tag244.xml"/><Relationship Id="rId14" Type="http://schemas.openxmlformats.org/officeDocument/2006/relationships/tags" Target="../tags/tag249.xml"/><Relationship Id="rId22"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tags" Target="../tags/tag260.xml"/><Relationship Id="rId13" Type="http://schemas.openxmlformats.org/officeDocument/2006/relationships/tags" Target="../tags/tag265.xml"/><Relationship Id="rId18" Type="http://schemas.openxmlformats.org/officeDocument/2006/relationships/slideLayout" Target="../slideLayouts/slideLayout7.xml"/><Relationship Id="rId26" Type="http://schemas.openxmlformats.org/officeDocument/2006/relationships/image" Target="../media/image5.png"/><Relationship Id="rId3" Type="http://schemas.openxmlformats.org/officeDocument/2006/relationships/tags" Target="../tags/tag255.xml"/><Relationship Id="rId21" Type="http://schemas.openxmlformats.org/officeDocument/2006/relationships/image" Target="../media/image29.png"/><Relationship Id="rId7" Type="http://schemas.openxmlformats.org/officeDocument/2006/relationships/tags" Target="../tags/tag259.xml"/><Relationship Id="rId12" Type="http://schemas.openxmlformats.org/officeDocument/2006/relationships/tags" Target="../tags/tag264.xml"/><Relationship Id="rId17" Type="http://schemas.openxmlformats.org/officeDocument/2006/relationships/tags" Target="../tags/tag269.xml"/><Relationship Id="rId25" Type="http://schemas.openxmlformats.org/officeDocument/2006/relationships/image" Target="../media/image2.png"/><Relationship Id="rId2" Type="http://schemas.openxmlformats.org/officeDocument/2006/relationships/tags" Target="../tags/tag254.xml"/><Relationship Id="rId16" Type="http://schemas.openxmlformats.org/officeDocument/2006/relationships/tags" Target="../tags/tag268.xml"/><Relationship Id="rId20" Type="http://schemas.openxmlformats.org/officeDocument/2006/relationships/image" Target="../media/image28.png"/><Relationship Id="rId1" Type="http://schemas.openxmlformats.org/officeDocument/2006/relationships/tags" Target="../tags/tag253.xml"/><Relationship Id="rId6" Type="http://schemas.openxmlformats.org/officeDocument/2006/relationships/tags" Target="../tags/tag258.xml"/><Relationship Id="rId11" Type="http://schemas.openxmlformats.org/officeDocument/2006/relationships/tags" Target="../tags/tag263.xml"/><Relationship Id="rId24" Type="http://schemas.openxmlformats.org/officeDocument/2006/relationships/hyperlink" Target="http://twitter.com/shareski" TargetMode="External"/><Relationship Id="rId5" Type="http://schemas.openxmlformats.org/officeDocument/2006/relationships/tags" Target="../tags/tag257.xml"/><Relationship Id="rId15" Type="http://schemas.openxmlformats.org/officeDocument/2006/relationships/tags" Target="../tags/tag267.xml"/><Relationship Id="rId23" Type="http://schemas.openxmlformats.org/officeDocument/2006/relationships/hyperlink" Target="http://twitter.com/kjarrett" TargetMode="External"/><Relationship Id="rId10" Type="http://schemas.openxmlformats.org/officeDocument/2006/relationships/tags" Target="../tags/tag262.xml"/><Relationship Id="rId19" Type="http://schemas.openxmlformats.org/officeDocument/2006/relationships/notesSlide" Target="../notesSlides/notesSlide14.xml"/><Relationship Id="rId4" Type="http://schemas.openxmlformats.org/officeDocument/2006/relationships/tags" Target="../tags/tag256.xml"/><Relationship Id="rId9" Type="http://schemas.openxmlformats.org/officeDocument/2006/relationships/tags" Target="../tags/tag261.xml"/><Relationship Id="rId14" Type="http://schemas.openxmlformats.org/officeDocument/2006/relationships/tags" Target="../tags/tag266.xml"/><Relationship Id="rId22"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tags" Target="../tags/tag277.xml"/><Relationship Id="rId13" Type="http://schemas.openxmlformats.org/officeDocument/2006/relationships/slideLayout" Target="../slideLayouts/slideLayout7.xml"/><Relationship Id="rId18" Type="http://schemas.openxmlformats.org/officeDocument/2006/relationships/image" Target="../media/image5.png"/><Relationship Id="rId3" Type="http://schemas.openxmlformats.org/officeDocument/2006/relationships/tags" Target="../tags/tag272.xml"/><Relationship Id="rId7" Type="http://schemas.openxmlformats.org/officeDocument/2006/relationships/tags" Target="../tags/tag276.xml"/><Relationship Id="rId12" Type="http://schemas.openxmlformats.org/officeDocument/2006/relationships/tags" Target="../tags/tag281.xml"/><Relationship Id="rId17" Type="http://schemas.openxmlformats.org/officeDocument/2006/relationships/image" Target="../media/image2.png"/><Relationship Id="rId2" Type="http://schemas.openxmlformats.org/officeDocument/2006/relationships/tags" Target="../tags/tag271.xml"/><Relationship Id="rId16" Type="http://schemas.openxmlformats.org/officeDocument/2006/relationships/image" Target="../media/image32.png"/><Relationship Id="rId1" Type="http://schemas.openxmlformats.org/officeDocument/2006/relationships/tags" Target="../tags/tag270.xml"/><Relationship Id="rId6" Type="http://schemas.openxmlformats.org/officeDocument/2006/relationships/tags" Target="../tags/tag275.xml"/><Relationship Id="rId11" Type="http://schemas.openxmlformats.org/officeDocument/2006/relationships/tags" Target="../tags/tag280.xml"/><Relationship Id="rId5" Type="http://schemas.openxmlformats.org/officeDocument/2006/relationships/tags" Target="../tags/tag274.xml"/><Relationship Id="rId15" Type="http://schemas.openxmlformats.org/officeDocument/2006/relationships/image" Target="../media/image31.png"/><Relationship Id="rId10" Type="http://schemas.openxmlformats.org/officeDocument/2006/relationships/tags" Target="../tags/tag279.xml"/><Relationship Id="rId4" Type="http://schemas.openxmlformats.org/officeDocument/2006/relationships/tags" Target="../tags/tag273.xml"/><Relationship Id="rId9" Type="http://schemas.openxmlformats.org/officeDocument/2006/relationships/tags" Target="../tags/tag278.xml"/><Relationship Id="rId1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tags" Target="../tags/tag294.xml"/><Relationship Id="rId18" Type="http://schemas.openxmlformats.org/officeDocument/2006/relationships/image" Target="../media/image5.png"/><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tags" Target="../tags/tag293.xml"/><Relationship Id="rId17" Type="http://schemas.openxmlformats.org/officeDocument/2006/relationships/image" Target="../media/image2.png"/><Relationship Id="rId2" Type="http://schemas.openxmlformats.org/officeDocument/2006/relationships/tags" Target="../tags/tag283.xml"/><Relationship Id="rId16" Type="http://schemas.openxmlformats.org/officeDocument/2006/relationships/notesSlide" Target="../notesSlides/notesSlide16.xml"/><Relationship Id="rId20" Type="http://schemas.openxmlformats.org/officeDocument/2006/relationships/image" Target="../media/image34.png"/><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tags" Target="../tags/tag292.xml"/><Relationship Id="rId5" Type="http://schemas.openxmlformats.org/officeDocument/2006/relationships/tags" Target="../tags/tag286.xml"/><Relationship Id="rId15" Type="http://schemas.openxmlformats.org/officeDocument/2006/relationships/slideLayout" Target="../slideLayouts/slideLayout7.xml"/><Relationship Id="rId10" Type="http://schemas.openxmlformats.org/officeDocument/2006/relationships/tags" Target="../tags/tag291.xml"/><Relationship Id="rId19" Type="http://schemas.openxmlformats.org/officeDocument/2006/relationships/image" Target="../media/image33.png"/><Relationship Id="rId4" Type="http://schemas.openxmlformats.org/officeDocument/2006/relationships/tags" Target="../tags/tag285.xml"/><Relationship Id="rId9" Type="http://schemas.openxmlformats.org/officeDocument/2006/relationships/tags" Target="../tags/tag290.xml"/><Relationship Id="rId14" Type="http://schemas.openxmlformats.org/officeDocument/2006/relationships/tags" Target="../tags/tag295.xml"/></Relationships>
</file>

<file path=ppt/slides/_rels/slide17.xml.rels><?xml version="1.0" encoding="UTF-8" standalone="yes"?>
<Relationships xmlns="http://schemas.openxmlformats.org/package/2006/relationships"><Relationship Id="rId8" Type="http://schemas.openxmlformats.org/officeDocument/2006/relationships/tags" Target="../tags/tag303.xml"/><Relationship Id="rId13" Type="http://schemas.openxmlformats.org/officeDocument/2006/relationships/tags" Target="../tags/tag308.xml"/><Relationship Id="rId18" Type="http://schemas.openxmlformats.org/officeDocument/2006/relationships/notesSlide" Target="../notesSlides/notesSlide17.xml"/><Relationship Id="rId3" Type="http://schemas.openxmlformats.org/officeDocument/2006/relationships/tags" Target="../tags/tag298.xml"/><Relationship Id="rId21" Type="http://schemas.openxmlformats.org/officeDocument/2006/relationships/image" Target="../media/image35.png"/><Relationship Id="rId7" Type="http://schemas.openxmlformats.org/officeDocument/2006/relationships/tags" Target="../tags/tag302.xml"/><Relationship Id="rId12" Type="http://schemas.openxmlformats.org/officeDocument/2006/relationships/tags" Target="../tags/tag307.xml"/><Relationship Id="rId17" Type="http://schemas.openxmlformats.org/officeDocument/2006/relationships/slideLayout" Target="../slideLayouts/slideLayout7.xml"/><Relationship Id="rId2" Type="http://schemas.openxmlformats.org/officeDocument/2006/relationships/tags" Target="../tags/tag297.xml"/><Relationship Id="rId16" Type="http://schemas.openxmlformats.org/officeDocument/2006/relationships/tags" Target="../tags/tag311.xml"/><Relationship Id="rId20" Type="http://schemas.openxmlformats.org/officeDocument/2006/relationships/image" Target="../media/image5.png"/><Relationship Id="rId1" Type="http://schemas.openxmlformats.org/officeDocument/2006/relationships/tags" Target="../tags/tag296.xml"/><Relationship Id="rId6" Type="http://schemas.openxmlformats.org/officeDocument/2006/relationships/tags" Target="../tags/tag301.xml"/><Relationship Id="rId11" Type="http://schemas.openxmlformats.org/officeDocument/2006/relationships/tags" Target="../tags/tag306.xml"/><Relationship Id="rId5" Type="http://schemas.openxmlformats.org/officeDocument/2006/relationships/tags" Target="../tags/tag300.xml"/><Relationship Id="rId15" Type="http://schemas.openxmlformats.org/officeDocument/2006/relationships/tags" Target="../tags/tag310.xml"/><Relationship Id="rId23" Type="http://schemas.openxmlformats.org/officeDocument/2006/relationships/image" Target="../media/image37.png"/><Relationship Id="rId10" Type="http://schemas.openxmlformats.org/officeDocument/2006/relationships/tags" Target="../tags/tag305.xml"/><Relationship Id="rId19" Type="http://schemas.openxmlformats.org/officeDocument/2006/relationships/image" Target="../media/image2.png"/><Relationship Id="rId4" Type="http://schemas.openxmlformats.org/officeDocument/2006/relationships/tags" Target="../tags/tag299.xml"/><Relationship Id="rId9" Type="http://schemas.openxmlformats.org/officeDocument/2006/relationships/tags" Target="../tags/tag304.xml"/><Relationship Id="rId14" Type="http://schemas.openxmlformats.org/officeDocument/2006/relationships/tags" Target="../tags/tag309.xml"/><Relationship Id="rId22"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tags" Target="../tags/tag319.xml"/><Relationship Id="rId13" Type="http://schemas.openxmlformats.org/officeDocument/2006/relationships/tags" Target="../tags/tag324.xml"/><Relationship Id="rId18" Type="http://schemas.openxmlformats.org/officeDocument/2006/relationships/slideLayout" Target="../slideLayouts/slideLayout7.xml"/><Relationship Id="rId26" Type="http://schemas.openxmlformats.org/officeDocument/2006/relationships/image" Target="../media/image39.png"/><Relationship Id="rId3" Type="http://schemas.openxmlformats.org/officeDocument/2006/relationships/tags" Target="../tags/tag314.xml"/><Relationship Id="rId21" Type="http://schemas.openxmlformats.org/officeDocument/2006/relationships/image" Target="../media/image5.png"/><Relationship Id="rId7" Type="http://schemas.openxmlformats.org/officeDocument/2006/relationships/tags" Target="../tags/tag318.xml"/><Relationship Id="rId12" Type="http://schemas.openxmlformats.org/officeDocument/2006/relationships/tags" Target="../tags/tag323.xml"/><Relationship Id="rId17" Type="http://schemas.openxmlformats.org/officeDocument/2006/relationships/tags" Target="../tags/tag328.xml"/><Relationship Id="rId25" Type="http://schemas.openxmlformats.org/officeDocument/2006/relationships/image" Target="../media/image38.png"/><Relationship Id="rId2" Type="http://schemas.openxmlformats.org/officeDocument/2006/relationships/tags" Target="../tags/tag313.xml"/><Relationship Id="rId16" Type="http://schemas.openxmlformats.org/officeDocument/2006/relationships/tags" Target="../tags/tag327.xml"/><Relationship Id="rId20" Type="http://schemas.openxmlformats.org/officeDocument/2006/relationships/image" Target="../media/image2.png"/><Relationship Id="rId1" Type="http://schemas.openxmlformats.org/officeDocument/2006/relationships/tags" Target="../tags/tag312.xml"/><Relationship Id="rId6" Type="http://schemas.openxmlformats.org/officeDocument/2006/relationships/tags" Target="../tags/tag317.xml"/><Relationship Id="rId11" Type="http://schemas.openxmlformats.org/officeDocument/2006/relationships/tags" Target="../tags/tag322.xml"/><Relationship Id="rId24" Type="http://schemas.openxmlformats.org/officeDocument/2006/relationships/image" Target="../media/image37.png"/><Relationship Id="rId5" Type="http://schemas.openxmlformats.org/officeDocument/2006/relationships/tags" Target="../tags/tag316.xml"/><Relationship Id="rId15" Type="http://schemas.openxmlformats.org/officeDocument/2006/relationships/tags" Target="../tags/tag326.xml"/><Relationship Id="rId23" Type="http://schemas.openxmlformats.org/officeDocument/2006/relationships/image" Target="../media/image36.png"/><Relationship Id="rId10" Type="http://schemas.openxmlformats.org/officeDocument/2006/relationships/tags" Target="../tags/tag321.xml"/><Relationship Id="rId19" Type="http://schemas.openxmlformats.org/officeDocument/2006/relationships/notesSlide" Target="../notesSlides/notesSlide18.xml"/><Relationship Id="rId4" Type="http://schemas.openxmlformats.org/officeDocument/2006/relationships/tags" Target="../tags/tag315.xml"/><Relationship Id="rId9" Type="http://schemas.openxmlformats.org/officeDocument/2006/relationships/tags" Target="../tags/tag320.xml"/><Relationship Id="rId14" Type="http://schemas.openxmlformats.org/officeDocument/2006/relationships/tags" Target="../tags/tag325.xml"/><Relationship Id="rId22"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tags" Target="../tags/tag336.xml"/><Relationship Id="rId13" Type="http://schemas.openxmlformats.org/officeDocument/2006/relationships/tags" Target="../tags/tag341.xml"/><Relationship Id="rId18" Type="http://schemas.openxmlformats.org/officeDocument/2006/relationships/notesSlide" Target="../notesSlides/notesSlide19.xml"/><Relationship Id="rId3" Type="http://schemas.openxmlformats.org/officeDocument/2006/relationships/tags" Target="../tags/tag331.xml"/><Relationship Id="rId21" Type="http://schemas.openxmlformats.org/officeDocument/2006/relationships/image" Target="../media/image40.png"/><Relationship Id="rId7" Type="http://schemas.openxmlformats.org/officeDocument/2006/relationships/tags" Target="../tags/tag335.xml"/><Relationship Id="rId12" Type="http://schemas.openxmlformats.org/officeDocument/2006/relationships/tags" Target="../tags/tag340.xml"/><Relationship Id="rId17" Type="http://schemas.openxmlformats.org/officeDocument/2006/relationships/slideLayout" Target="../slideLayouts/slideLayout7.xml"/><Relationship Id="rId25" Type="http://schemas.openxmlformats.org/officeDocument/2006/relationships/image" Target="../media/image43.png"/><Relationship Id="rId2" Type="http://schemas.openxmlformats.org/officeDocument/2006/relationships/tags" Target="../tags/tag330.xml"/><Relationship Id="rId16" Type="http://schemas.openxmlformats.org/officeDocument/2006/relationships/tags" Target="../tags/tag344.xml"/><Relationship Id="rId20" Type="http://schemas.openxmlformats.org/officeDocument/2006/relationships/image" Target="../media/image5.png"/><Relationship Id="rId1" Type="http://schemas.openxmlformats.org/officeDocument/2006/relationships/tags" Target="../tags/tag329.xml"/><Relationship Id="rId6" Type="http://schemas.openxmlformats.org/officeDocument/2006/relationships/tags" Target="../tags/tag334.xml"/><Relationship Id="rId11" Type="http://schemas.openxmlformats.org/officeDocument/2006/relationships/tags" Target="../tags/tag339.xml"/><Relationship Id="rId24" Type="http://schemas.openxmlformats.org/officeDocument/2006/relationships/image" Target="../media/image42.png"/><Relationship Id="rId5" Type="http://schemas.openxmlformats.org/officeDocument/2006/relationships/tags" Target="../tags/tag333.xml"/><Relationship Id="rId15" Type="http://schemas.openxmlformats.org/officeDocument/2006/relationships/tags" Target="../tags/tag343.xml"/><Relationship Id="rId23" Type="http://schemas.openxmlformats.org/officeDocument/2006/relationships/image" Target="../media/image41.png"/><Relationship Id="rId10" Type="http://schemas.openxmlformats.org/officeDocument/2006/relationships/tags" Target="../tags/tag338.xml"/><Relationship Id="rId19" Type="http://schemas.openxmlformats.org/officeDocument/2006/relationships/image" Target="../media/image2.png"/><Relationship Id="rId4" Type="http://schemas.openxmlformats.org/officeDocument/2006/relationships/tags" Target="../tags/tag332.xml"/><Relationship Id="rId9" Type="http://schemas.openxmlformats.org/officeDocument/2006/relationships/tags" Target="../tags/tag337.xml"/><Relationship Id="rId14" Type="http://schemas.openxmlformats.org/officeDocument/2006/relationships/tags" Target="../tags/tag342.xml"/><Relationship Id="rId22"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tags" Target="../tags/tag352.xml"/><Relationship Id="rId13" Type="http://schemas.openxmlformats.org/officeDocument/2006/relationships/notesSlide" Target="../notesSlides/notesSlide20.xml"/><Relationship Id="rId18" Type="http://schemas.openxmlformats.org/officeDocument/2006/relationships/image" Target="../media/image45.png"/><Relationship Id="rId3" Type="http://schemas.openxmlformats.org/officeDocument/2006/relationships/tags" Target="../tags/tag347.xml"/><Relationship Id="rId7" Type="http://schemas.openxmlformats.org/officeDocument/2006/relationships/tags" Target="../tags/tag351.xml"/><Relationship Id="rId12" Type="http://schemas.openxmlformats.org/officeDocument/2006/relationships/slideLayout" Target="../slideLayouts/slideLayout7.xml"/><Relationship Id="rId17" Type="http://schemas.openxmlformats.org/officeDocument/2006/relationships/image" Target="../media/image44.png"/><Relationship Id="rId2" Type="http://schemas.openxmlformats.org/officeDocument/2006/relationships/tags" Target="../tags/tag346.xml"/><Relationship Id="rId16" Type="http://schemas.openxmlformats.org/officeDocument/2006/relationships/image" Target="../media/image5.png"/><Relationship Id="rId1" Type="http://schemas.openxmlformats.org/officeDocument/2006/relationships/tags" Target="../tags/tag345.xml"/><Relationship Id="rId6" Type="http://schemas.openxmlformats.org/officeDocument/2006/relationships/tags" Target="../tags/tag350.xml"/><Relationship Id="rId11" Type="http://schemas.openxmlformats.org/officeDocument/2006/relationships/tags" Target="../tags/tag355.xml"/><Relationship Id="rId5" Type="http://schemas.openxmlformats.org/officeDocument/2006/relationships/tags" Target="../tags/tag349.xml"/><Relationship Id="rId15" Type="http://schemas.openxmlformats.org/officeDocument/2006/relationships/image" Target="../media/image2.png"/><Relationship Id="rId10" Type="http://schemas.openxmlformats.org/officeDocument/2006/relationships/tags" Target="../tags/tag354.xml"/><Relationship Id="rId19" Type="http://schemas.openxmlformats.org/officeDocument/2006/relationships/image" Target="../media/image46.png"/><Relationship Id="rId4" Type="http://schemas.openxmlformats.org/officeDocument/2006/relationships/tags" Target="../tags/tag348.xml"/><Relationship Id="rId9" Type="http://schemas.openxmlformats.org/officeDocument/2006/relationships/tags" Target="../tags/tag353.xml"/><Relationship Id="rId14" Type="http://schemas.openxmlformats.org/officeDocument/2006/relationships/hyperlink" Target="http://www.twitter.com/schoolnetsa11" TargetMode="External"/></Relationships>
</file>

<file path=ppt/slides/_rels/slide21.xml.rels><?xml version="1.0" encoding="UTF-8" standalone="yes"?>
<Relationships xmlns="http://schemas.openxmlformats.org/package/2006/relationships"><Relationship Id="rId8" Type="http://schemas.openxmlformats.org/officeDocument/2006/relationships/tags" Target="../tags/tag363.xml"/><Relationship Id="rId13" Type="http://schemas.openxmlformats.org/officeDocument/2006/relationships/image" Target="../media/image5.png"/><Relationship Id="rId3" Type="http://schemas.openxmlformats.org/officeDocument/2006/relationships/tags" Target="../tags/tag358.xml"/><Relationship Id="rId7" Type="http://schemas.openxmlformats.org/officeDocument/2006/relationships/tags" Target="../tags/tag362.xml"/><Relationship Id="rId12" Type="http://schemas.openxmlformats.org/officeDocument/2006/relationships/image" Target="../media/image2.png"/><Relationship Id="rId2" Type="http://schemas.openxmlformats.org/officeDocument/2006/relationships/tags" Target="../tags/tag357.xml"/><Relationship Id="rId16" Type="http://schemas.openxmlformats.org/officeDocument/2006/relationships/hyperlink" Target="http://www.ict4champions.co.za/" TargetMode="External"/><Relationship Id="rId1" Type="http://schemas.openxmlformats.org/officeDocument/2006/relationships/tags" Target="../tags/tag356.xml"/><Relationship Id="rId6" Type="http://schemas.openxmlformats.org/officeDocument/2006/relationships/tags" Target="../tags/tag361.xml"/><Relationship Id="rId11" Type="http://schemas.openxmlformats.org/officeDocument/2006/relationships/notesSlide" Target="../notesSlides/notesSlide21.xml"/><Relationship Id="rId5" Type="http://schemas.openxmlformats.org/officeDocument/2006/relationships/tags" Target="../tags/tag360.xml"/><Relationship Id="rId15" Type="http://schemas.openxmlformats.org/officeDocument/2006/relationships/hyperlink" Target="http://www.twitter.com/maggiev" TargetMode="External"/><Relationship Id="rId10" Type="http://schemas.openxmlformats.org/officeDocument/2006/relationships/slideLayout" Target="../slideLayouts/slideLayout7.xml"/><Relationship Id="rId4" Type="http://schemas.openxmlformats.org/officeDocument/2006/relationships/tags" Target="../tags/tag359.xml"/><Relationship Id="rId9" Type="http://schemas.openxmlformats.org/officeDocument/2006/relationships/tags" Target="../tags/tag364.xml"/><Relationship Id="rId1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custDataLst>
              <p:tags r:id="rId2"/>
            </p:custDataLst>
          </p:nvPr>
        </p:nvPicPr>
        <p:blipFill>
          <a:blip r:embed="rId9">
            <a:extLst>
              <a:ext uri="{28A0092B-C50C-407E-A947-70E740481C1C}">
                <a14:useLocalDpi xmlns:a14="http://schemas.microsoft.com/office/drawing/2010/main"/>
              </a:ext>
            </a:extLst>
          </a:blip>
          <a:srcRect/>
          <a:stretch>
            <a:fillRect/>
          </a:stretch>
        </p:blipFill>
        <p:spPr bwMode="auto">
          <a:xfrm>
            <a:off x="4763" y="0"/>
            <a:ext cx="91344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1"/>
          <p:cNvSpPr>
            <a:spLocks noGrp="1" noChangeArrowheads="1"/>
          </p:cNvSpPr>
          <p:nvPr>
            <p:ph type="title"/>
            <p:custDataLst>
              <p:tags r:id="rId3"/>
            </p:custDataLst>
          </p:nvPr>
        </p:nvSpPr>
        <p:spPr>
          <a:xfrm>
            <a:off x="892970" y="500062"/>
            <a:ext cx="7358063" cy="2321719"/>
          </a:xfrm>
          <a:solidFill>
            <a:srgbClr val="00B0F0"/>
          </a:solidFill>
          <a:ln/>
        </p:spPr>
        <p:txBody>
          <a:bodyPr/>
          <a:lstStyle/>
          <a:p>
            <a:r>
              <a:rPr lang="en-US" b="1" dirty="0" smtClean="0"/>
              <a:t>Getting started </a:t>
            </a:r>
            <a:br>
              <a:rPr lang="en-US" b="1" dirty="0" smtClean="0"/>
            </a:br>
            <a:r>
              <a:rPr lang="en-US" b="1" dirty="0" smtClean="0"/>
              <a:t>with Twitter</a:t>
            </a:r>
            <a:endParaRPr lang="en-US" b="1" dirty="0"/>
          </a:p>
        </p:txBody>
      </p:sp>
      <p:sp>
        <p:nvSpPr>
          <p:cNvPr id="5" name="Rectangle 2"/>
          <p:cNvSpPr txBox="1">
            <a:spLocks noChangeArrowheads="1"/>
          </p:cNvSpPr>
          <p:nvPr>
            <p:custDataLst>
              <p:tags r:id="rId4"/>
            </p:custDataLst>
          </p:nvPr>
        </p:nvSpPr>
        <p:spPr>
          <a:xfrm>
            <a:off x="892970" y="3429001"/>
            <a:ext cx="7358063" cy="678656"/>
          </a:xfrm>
          <a:prstGeom prst="rect">
            <a:avLst/>
          </a:prstGeom>
          <a:solidFill>
            <a:schemeClr val="accent3"/>
          </a:solidFill>
          <a:ln>
            <a:solidFill>
              <a:schemeClr val="accent3"/>
            </a:solidFill>
          </a:ln>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800" dirty="0" smtClean="0">
                <a:latin typeface="Arial Bold" charset="0"/>
                <a:cs typeface="Arial Bold" charset="0"/>
                <a:sym typeface="Arial Bold" charset="0"/>
              </a:rPr>
              <a:t>#schoolnetsa11</a:t>
            </a:r>
            <a:endParaRPr lang="en-US" sz="8800" dirty="0">
              <a:latin typeface="Arial Bold" charset="0"/>
              <a:ea typeface="ヒラギノ角ゴ ProN W6" charset="0"/>
              <a:cs typeface="ヒラギノ角ゴ ProN W6" charset="0"/>
              <a:sym typeface="Arial Bold" charset="0"/>
            </a:endParaRPr>
          </a:p>
        </p:txBody>
      </p:sp>
      <p:pic>
        <p:nvPicPr>
          <p:cNvPr id="1026" name="Picture 2"/>
          <p:cNvPicPr>
            <a:picLocks noChangeAspect="1" noChangeArrowheads="1"/>
          </p:cNvPicPr>
          <p:nvPr>
            <p:custDataLst>
              <p:tags r:id="rId5"/>
            </p:custDataLst>
          </p:nvPr>
        </p:nvPicPr>
        <p:blipFill>
          <a:blip r:embed="rId10">
            <a:extLst>
              <a:ext uri="{28A0092B-C50C-407E-A947-70E740481C1C}">
                <a14:useLocalDpi xmlns:a14="http://schemas.microsoft.com/office/drawing/2010/main"/>
              </a:ext>
            </a:extLst>
          </a:blip>
          <a:srcRect/>
          <a:stretch>
            <a:fillRect/>
          </a:stretch>
        </p:blipFill>
        <p:spPr bwMode="auto">
          <a:xfrm>
            <a:off x="467544" y="5085183"/>
            <a:ext cx="1986413" cy="1313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custDataLst>
              <p:tags r:id="rId6"/>
            </p:custDataLst>
          </p:nvPr>
        </p:nvPicPr>
        <p:blipFill>
          <a:blip r:embed="rId11">
            <a:extLst>
              <a:ext uri="{28A0092B-C50C-407E-A947-70E740481C1C}">
                <a14:useLocalDpi xmlns:a14="http://schemas.microsoft.com/office/drawing/2010/main"/>
              </a:ext>
            </a:extLst>
          </a:blip>
          <a:srcRect/>
          <a:stretch>
            <a:fillRect/>
          </a:stretch>
        </p:blipFill>
        <p:spPr bwMode="auto">
          <a:xfrm>
            <a:off x="6660232" y="4437112"/>
            <a:ext cx="2121024" cy="2121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78E32F-BBB5-4F77-87BE-D2F9513EA900}" type="slidenum">
              <a:rPr lang="en-ZA" smtClean="0"/>
              <a:t>1</a:t>
            </a:fld>
            <a:endParaRPr lang="en-ZA"/>
          </a:p>
        </p:txBody>
      </p:sp>
    </p:spTree>
    <p:custDataLst>
      <p:tags r:id="rId1"/>
    </p:custDataLst>
    <p:extLst>
      <p:ext uri="{BB962C8B-B14F-4D97-AF65-F5344CB8AC3E}">
        <p14:creationId xmlns:p14="http://schemas.microsoft.com/office/powerpoint/2010/main" val="4025087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custDataLst>
              <p:tags r:id="rId2"/>
            </p:custDataLst>
          </p:nvPr>
        </p:nvCxnSpPr>
        <p:spPr>
          <a:xfrm>
            <a:off x="285750" y="5715000"/>
            <a:ext cx="8358188"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3331" name="Picture 19"/>
          <p:cNvPicPr>
            <a:picLocks noChangeAspect="1" noChangeArrowheads="1"/>
          </p:cNvPicPr>
          <p:nvPr>
            <p:custDataLst>
              <p:tags r:id="rId3"/>
            </p:custDataLst>
          </p:nvPr>
        </p:nvPicPr>
        <p:blipFill>
          <a:blip r:embed="rId15" cstate="print"/>
          <a:srcRect/>
          <a:stretch>
            <a:fillRect/>
          </a:stretch>
        </p:blipFill>
        <p:spPr bwMode="auto">
          <a:xfrm>
            <a:off x="9972600" y="4077072"/>
            <a:ext cx="2286000" cy="395287"/>
          </a:xfrm>
          <a:prstGeom prst="rect">
            <a:avLst/>
          </a:prstGeom>
          <a:noFill/>
          <a:ln w="9525">
            <a:solidFill>
              <a:schemeClr val="bg2">
                <a:lumMod val="75000"/>
              </a:schemeClr>
            </a:solidFill>
            <a:miter lim="800000"/>
            <a:headEnd/>
            <a:tailEnd/>
          </a:ln>
          <a:effectLst/>
        </p:spPr>
      </p:pic>
      <p:sp>
        <p:nvSpPr>
          <p:cNvPr id="13" name="Action Button: Return 12">
            <a:hlinkClick r:id="" action="ppaction://hlinkshowjump?jump=lastslideviewed" highlightClick="1"/>
          </p:cNvPr>
          <p:cNvSpPr/>
          <p:nvPr>
            <p:custDataLst>
              <p:tags r:id="rId4"/>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16" name="Action Button: Forward or Next 15">
            <a:hlinkClick r:id="" action="ppaction://hlinkshowjump?jump=nextslide" highlightClick="1"/>
          </p:cNvPr>
          <p:cNvSpPr/>
          <p:nvPr>
            <p:custDataLst>
              <p:tags r:id="rId5"/>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18" name="Group 216"/>
          <p:cNvGraphicFramePr>
            <a:graphicFrameLocks noGrp="1"/>
          </p:cNvGraphicFramePr>
          <p:nvPr>
            <p:custDataLst>
              <p:tags r:id="rId6"/>
            </p:custDataLst>
            <p:extLst>
              <p:ext uri="{D42A27DB-BD31-4B8C-83A1-F6EECF244321}">
                <p14:modId xmlns:p14="http://schemas.microsoft.com/office/powerpoint/2010/main" val="1825336643"/>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Twitter- Our back channel tool</a:t>
                      </a:r>
                    </a:p>
                  </a:txBody>
                  <a:tcPr horzOverflow="overflow"/>
                </a:tc>
              </a:tr>
            </a:tbl>
          </a:graphicData>
        </a:graphic>
      </p:graphicFrame>
      <p:pic>
        <p:nvPicPr>
          <p:cNvPr id="15" name="Picture 2"/>
          <p:cNvPicPr>
            <a:picLocks noChangeAspect="1" noChangeArrowheads="1"/>
          </p:cNvPicPr>
          <p:nvPr>
            <p:custDataLst>
              <p:tags r:id="rId7"/>
            </p:custDataLst>
          </p:nvPr>
        </p:nvPicPr>
        <p:blipFill>
          <a:blip r:embed="rId16">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custDataLst>
              <p:tags r:id="rId8"/>
            </p:custDataLst>
          </p:nvPr>
        </p:nvPicPr>
        <p:blipFill>
          <a:blip r:embed="rId17"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custDataLst>
              <p:tags r:id="rId9"/>
            </p:custDataLst>
          </p:nvPr>
        </p:nvPicPr>
        <p:blipFill>
          <a:blip r:embed="rId18" cstate="email">
            <a:extLst>
              <a:ext uri="{28A0092B-C50C-407E-A947-70E740481C1C}">
                <a14:useLocalDpi xmlns:a14="http://schemas.microsoft.com/office/drawing/2010/main"/>
              </a:ext>
            </a:extLst>
          </a:blip>
          <a:srcRect/>
          <a:stretch>
            <a:fillRect/>
          </a:stretch>
        </p:blipFill>
        <p:spPr bwMode="auto">
          <a:xfrm>
            <a:off x="10017169" y="2780928"/>
            <a:ext cx="3999930" cy="4308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custDataLst>
              <p:tags r:id="rId10"/>
            </p:custDataLst>
          </p:nvPr>
        </p:nvPicPr>
        <p:blipFill>
          <a:blip r:embed="rId19">
            <a:extLst>
              <a:ext uri="{28A0092B-C50C-407E-A947-70E740481C1C}">
                <a14:useLocalDpi xmlns:a14="http://schemas.microsoft.com/office/drawing/2010/main"/>
              </a:ext>
            </a:extLst>
          </a:blip>
          <a:srcRect/>
          <a:stretch>
            <a:fillRect/>
          </a:stretch>
        </p:blipFill>
        <p:spPr bwMode="auto">
          <a:xfrm>
            <a:off x="14288" y="836712"/>
            <a:ext cx="9115425" cy="5016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custDataLst>
              <p:tags r:id="rId11"/>
            </p:custDataLst>
          </p:nvPr>
        </p:nvSpPr>
        <p:spPr>
          <a:xfrm>
            <a:off x="1115616" y="1360200"/>
            <a:ext cx="4378974" cy="4154984"/>
          </a:xfrm>
          <a:prstGeom prst="rect">
            <a:avLst/>
          </a:prstGeom>
          <a:noFill/>
          <a:ln w="19050">
            <a:solidFill>
              <a:schemeClr val="bg2">
                <a:lumMod val="60000"/>
                <a:lumOff val="40000"/>
              </a:schemeClr>
            </a:solidFill>
            <a:prstDash val="dash"/>
          </a:ln>
        </p:spPr>
        <p:txBody>
          <a:bodyPr wrap="square">
            <a:spAutoFit/>
          </a:bodyPr>
          <a:lstStyle/>
          <a:p>
            <a:pPr fontAlgn="auto">
              <a:spcBef>
                <a:spcPts val="0"/>
              </a:spcBef>
              <a:spcAft>
                <a:spcPts val="0"/>
              </a:spcAft>
              <a:defRPr/>
            </a:pPr>
            <a:r>
              <a:rPr lang="en-ZA" sz="2400" dirty="0" smtClean="0">
                <a:latin typeface="Arial" pitchFamily="34" charset="0"/>
                <a:cs typeface="Arial" pitchFamily="34" charset="0"/>
              </a:rPr>
              <a:t>We will be using twitter as our backchannel tool during the conference. This means that you can…</a:t>
            </a:r>
          </a:p>
          <a:p>
            <a:pPr marL="342900" indent="-342900" fontAlgn="auto">
              <a:spcBef>
                <a:spcPts val="0"/>
              </a:spcBef>
              <a:spcAft>
                <a:spcPts val="0"/>
              </a:spcAft>
              <a:buFont typeface="Wingdings" pitchFamily="2" charset="2"/>
              <a:buChar char="q"/>
              <a:defRPr/>
            </a:pPr>
            <a:r>
              <a:rPr lang="en-ZA" sz="2400" dirty="0" smtClean="0">
                <a:latin typeface="Arial" pitchFamily="34" charset="0"/>
                <a:cs typeface="Arial" pitchFamily="34" charset="0"/>
              </a:rPr>
              <a:t>Connect and network with one another</a:t>
            </a:r>
          </a:p>
          <a:p>
            <a:pPr marL="342900" indent="-342900" fontAlgn="auto">
              <a:spcBef>
                <a:spcPts val="0"/>
              </a:spcBef>
              <a:spcAft>
                <a:spcPts val="0"/>
              </a:spcAft>
              <a:buFont typeface="Wingdings" pitchFamily="2" charset="2"/>
              <a:buChar char="q"/>
              <a:defRPr/>
            </a:pPr>
            <a:r>
              <a:rPr lang="en-ZA" sz="2400" dirty="0" smtClean="0">
                <a:latin typeface="Arial" pitchFamily="34" charset="0"/>
                <a:cs typeface="Arial" pitchFamily="34" charset="0"/>
              </a:rPr>
              <a:t>Have discussions.</a:t>
            </a:r>
          </a:p>
          <a:p>
            <a:pPr marL="342900" indent="-342900" fontAlgn="auto">
              <a:spcBef>
                <a:spcPts val="0"/>
              </a:spcBef>
              <a:spcAft>
                <a:spcPts val="0"/>
              </a:spcAft>
              <a:buFont typeface="Wingdings" pitchFamily="2" charset="2"/>
              <a:buChar char="q"/>
              <a:defRPr/>
            </a:pPr>
            <a:r>
              <a:rPr lang="en-ZA" sz="2400" dirty="0" smtClean="0">
                <a:latin typeface="Arial" pitchFamily="34" charset="0"/>
                <a:cs typeface="Arial" pitchFamily="34" charset="0"/>
              </a:rPr>
              <a:t>Share links and resources on the fly!</a:t>
            </a:r>
          </a:p>
          <a:p>
            <a:pPr marL="342900" indent="-342900" fontAlgn="auto">
              <a:spcBef>
                <a:spcPts val="0"/>
              </a:spcBef>
              <a:spcAft>
                <a:spcPts val="0"/>
              </a:spcAft>
              <a:buFont typeface="Wingdings" pitchFamily="2" charset="2"/>
              <a:buChar char="q"/>
              <a:defRPr/>
            </a:pPr>
            <a:r>
              <a:rPr lang="en-ZA" sz="2400" dirty="0" smtClean="0">
                <a:latin typeface="Arial" pitchFamily="34" charset="0"/>
                <a:cs typeface="Arial" pitchFamily="34" charset="0"/>
              </a:rPr>
              <a:t>Keep up with conference news and information.</a:t>
            </a:r>
            <a:endParaRPr lang="en-ZA" sz="2400" dirty="0">
              <a:latin typeface="Arial" pitchFamily="34" charset="0"/>
              <a:cs typeface="Arial" pitchFamily="34" charset="0"/>
            </a:endParaRPr>
          </a:p>
        </p:txBody>
      </p:sp>
      <p:sp>
        <p:nvSpPr>
          <p:cNvPr id="4" name="TextBox 3"/>
          <p:cNvSpPr txBox="1"/>
          <p:nvPr>
            <p:custDataLst>
              <p:tags r:id="rId12"/>
            </p:custDataLst>
          </p:nvPr>
        </p:nvSpPr>
        <p:spPr>
          <a:xfrm>
            <a:off x="1115616" y="5940896"/>
            <a:ext cx="5544616" cy="830997"/>
          </a:xfrm>
          <a:prstGeom prst="rect">
            <a:avLst/>
          </a:prstGeom>
          <a:noFill/>
        </p:spPr>
        <p:txBody>
          <a:bodyPr wrap="square" rtlCol="0">
            <a:spAutoFit/>
          </a:bodyPr>
          <a:lstStyle/>
          <a:p>
            <a:r>
              <a:rPr lang="en-US" sz="2400" dirty="0"/>
              <a:t>Go to </a:t>
            </a:r>
            <a:r>
              <a:rPr lang="en-US" sz="2400" dirty="0" smtClean="0">
                <a:hlinkClick r:id="rId20"/>
              </a:rPr>
              <a:t>www.twitter.com</a:t>
            </a:r>
            <a:r>
              <a:rPr lang="en-US" sz="2400" dirty="0" smtClean="0"/>
              <a:t>  </a:t>
            </a:r>
          </a:p>
          <a:p>
            <a:r>
              <a:rPr lang="en-US" sz="2400" dirty="0" smtClean="0"/>
              <a:t>or on your cellphone: m.twitter.com</a:t>
            </a:r>
            <a:endParaRPr lang="en-US" sz="2400" dirty="0"/>
          </a:p>
        </p:txBody>
      </p:sp>
      <p:sp>
        <p:nvSpPr>
          <p:cNvPr id="5" name="Slide Number Placeholder 4"/>
          <p:cNvSpPr>
            <a:spLocks noGrp="1"/>
          </p:cNvSpPr>
          <p:nvPr>
            <p:ph type="sldNum" sz="quarter" idx="12"/>
          </p:nvPr>
        </p:nvSpPr>
        <p:spPr/>
        <p:txBody>
          <a:bodyPr/>
          <a:lstStyle/>
          <a:p>
            <a:fld id="{3C78E32F-BBB5-4F77-87BE-D2F9513EA900}" type="slidenum">
              <a:rPr lang="en-ZA" smtClean="0"/>
              <a:t>2</a:t>
            </a:fld>
            <a:endParaRPr lang="en-ZA"/>
          </a:p>
        </p:txBody>
      </p:sp>
    </p:spTree>
    <p:custDataLst>
      <p:tags r:id="rId1"/>
    </p:custDataLst>
    <p:extLst>
      <p:ext uri="{BB962C8B-B14F-4D97-AF65-F5344CB8AC3E}">
        <p14:creationId xmlns:p14="http://schemas.microsoft.com/office/powerpoint/2010/main" val="20638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331"/>
                                        </p:tgtEl>
                                        <p:attrNameLst>
                                          <p:attrName>style.visibility</p:attrName>
                                        </p:attrNameLst>
                                      </p:cBhvr>
                                      <p:to>
                                        <p:strVal val="visible"/>
                                      </p:to>
                                    </p:set>
                                    <p:animEffect transition="in" filter="dissolve">
                                      <p:cBhvr>
                                        <p:cTn id="7" dur="500"/>
                                        <p:tgtEl>
                                          <p:spTgt spid="1333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slide(fromTop)">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slide(fromTop)">
                                      <p:cBhvr>
                                        <p:cTn id="17" dur="500"/>
                                        <p:tgtEl>
                                          <p:spTgt spid="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19">
                                            <p:txEl>
                                              <p:pRg st="2" end="2"/>
                                            </p:txEl>
                                          </p:spTgt>
                                        </p:tgtEl>
                                        <p:attrNameLst>
                                          <p:attrName>style.visibility</p:attrName>
                                        </p:attrNameLst>
                                      </p:cBhvr>
                                      <p:to>
                                        <p:strVal val="visible"/>
                                      </p:to>
                                    </p:set>
                                    <p:animEffect transition="in" filter="slide(fromTop)">
                                      <p:cBhvr>
                                        <p:cTn id="22" dur="500"/>
                                        <p:tgtEl>
                                          <p:spTgt spid="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19">
                                            <p:txEl>
                                              <p:pRg st="3" end="3"/>
                                            </p:txEl>
                                          </p:spTgt>
                                        </p:tgtEl>
                                        <p:attrNameLst>
                                          <p:attrName>style.visibility</p:attrName>
                                        </p:attrNameLst>
                                      </p:cBhvr>
                                      <p:to>
                                        <p:strVal val="visible"/>
                                      </p:to>
                                    </p:set>
                                    <p:animEffect transition="in" filter="slide(fromTop)">
                                      <p:cBhvr>
                                        <p:cTn id="27" dur="500"/>
                                        <p:tgtEl>
                                          <p:spTgt spid="1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19">
                                            <p:txEl>
                                              <p:pRg st="4" end="4"/>
                                            </p:txEl>
                                          </p:spTgt>
                                        </p:tgtEl>
                                        <p:attrNameLst>
                                          <p:attrName>style.visibility</p:attrName>
                                        </p:attrNameLst>
                                      </p:cBhvr>
                                      <p:to>
                                        <p:strVal val="visible"/>
                                      </p:to>
                                    </p:set>
                                    <p:animEffect transition="in" filter="slide(fromTop)">
                                      <p:cBhvr>
                                        <p:cTn id="32"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custDataLst>
              <p:tags r:id="rId2"/>
            </p:custDataLst>
          </p:nvPr>
        </p:nvCxnSpPr>
        <p:spPr>
          <a:xfrm>
            <a:off x="285750" y="5715000"/>
            <a:ext cx="8358188" cy="1588"/>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custDataLst>
              <p:tags r:id="rId3"/>
            </p:custDataLst>
          </p:nvPr>
        </p:nvSpPr>
        <p:spPr>
          <a:xfrm>
            <a:off x="5701915" y="1700808"/>
            <a:ext cx="3143250" cy="1631216"/>
          </a:xfrm>
          <a:prstGeom prst="rect">
            <a:avLst/>
          </a:prstGeom>
          <a:noFill/>
          <a:ln w="19050">
            <a:solidFill>
              <a:schemeClr val="bg2">
                <a:lumMod val="60000"/>
                <a:lumOff val="40000"/>
              </a:schemeClr>
            </a:solidFill>
            <a:prstDash val="dash"/>
          </a:ln>
        </p:spPr>
        <p:txBody>
          <a:bodyPr>
            <a:spAutoFit/>
          </a:bodyPr>
          <a:lstStyle/>
          <a:p>
            <a:pPr marL="365125" indent="-365125">
              <a:buFont typeface="Wingdings" pitchFamily="2" charset="2"/>
              <a:buChar char="ü"/>
              <a:defRPr/>
            </a:pPr>
            <a:r>
              <a:rPr lang="en-ZA" sz="2000" dirty="0" smtClean="0">
                <a:latin typeface="Arial" pitchFamily="34" charset="0"/>
                <a:cs typeface="Arial" pitchFamily="34" charset="0"/>
              </a:rPr>
              <a:t>Go to </a:t>
            </a:r>
            <a:r>
              <a:rPr lang="en-ZA" sz="2000" dirty="0" smtClean="0">
                <a:latin typeface="Arial" pitchFamily="34" charset="0"/>
                <a:cs typeface="Arial" pitchFamily="34" charset="0"/>
                <a:hlinkClick r:id="rId15"/>
              </a:rPr>
              <a:t>www.twitter.com</a:t>
            </a:r>
            <a:endParaRPr lang="en-ZA" sz="2000" dirty="0" smtClean="0">
              <a:latin typeface="Arial" pitchFamily="34" charset="0"/>
              <a:cs typeface="Arial" pitchFamily="34" charset="0"/>
            </a:endParaRPr>
          </a:p>
          <a:p>
            <a:pPr marL="365125" indent="-365125">
              <a:buFont typeface="Wingdings" pitchFamily="2" charset="2"/>
              <a:buChar char="ü"/>
              <a:defRPr/>
            </a:pPr>
            <a:r>
              <a:rPr lang="en-ZA" sz="2000" dirty="0" smtClean="0">
                <a:latin typeface="Arial" pitchFamily="34" charset="0"/>
                <a:cs typeface="Arial" pitchFamily="34" charset="0"/>
              </a:rPr>
              <a:t>Enter your </a:t>
            </a:r>
            <a:r>
              <a:rPr lang="en-ZA" sz="2000" b="1" dirty="0" smtClean="0">
                <a:latin typeface="Arial" pitchFamily="34" charset="0"/>
                <a:cs typeface="Arial" pitchFamily="34" charset="0"/>
              </a:rPr>
              <a:t>Real name</a:t>
            </a:r>
          </a:p>
          <a:p>
            <a:pPr marL="365125" indent="-365125">
              <a:buFont typeface="Wingdings" pitchFamily="2" charset="2"/>
              <a:buChar char="ü"/>
              <a:defRPr/>
            </a:pPr>
            <a:r>
              <a:rPr lang="en-ZA" sz="2000" dirty="0" smtClean="0">
                <a:latin typeface="Arial" pitchFamily="34" charset="0"/>
                <a:cs typeface="Arial" pitchFamily="34" charset="0"/>
              </a:rPr>
              <a:t>Enter your e-mail</a:t>
            </a:r>
          </a:p>
          <a:p>
            <a:pPr marL="365125" indent="-365125">
              <a:buFont typeface="Wingdings" pitchFamily="2" charset="2"/>
              <a:buChar char="ü"/>
              <a:defRPr/>
            </a:pPr>
            <a:r>
              <a:rPr lang="en-ZA" sz="2000" dirty="0" smtClean="0">
                <a:latin typeface="Arial" pitchFamily="34" charset="0"/>
                <a:cs typeface="Arial" pitchFamily="34" charset="0"/>
              </a:rPr>
              <a:t>Choose a password</a:t>
            </a:r>
          </a:p>
          <a:p>
            <a:pPr marL="365125" indent="-365125">
              <a:buFont typeface="Wingdings" pitchFamily="2" charset="2"/>
              <a:buChar char="ü"/>
              <a:defRPr/>
            </a:pPr>
            <a:r>
              <a:rPr lang="en-ZA" sz="2000" dirty="0" smtClean="0">
                <a:latin typeface="Arial" pitchFamily="34" charset="0"/>
                <a:cs typeface="Arial" pitchFamily="34" charset="0"/>
              </a:rPr>
              <a:t>Click </a:t>
            </a:r>
            <a:r>
              <a:rPr lang="en-ZA" sz="2000" dirty="0">
                <a:latin typeface="Arial" pitchFamily="34" charset="0"/>
                <a:cs typeface="Arial" pitchFamily="34" charset="0"/>
              </a:rPr>
              <a:t>on  </a:t>
            </a:r>
            <a:r>
              <a:rPr lang="en-ZA" sz="2000" dirty="0" smtClean="0">
                <a:latin typeface="Arial" pitchFamily="34" charset="0"/>
                <a:cs typeface="Arial" pitchFamily="34" charset="0"/>
              </a:rPr>
              <a:t>“</a:t>
            </a:r>
            <a:r>
              <a:rPr lang="en-ZA" sz="2000" b="1" dirty="0" smtClean="0">
                <a:latin typeface="Arial" pitchFamily="34" charset="0"/>
                <a:cs typeface="Arial" pitchFamily="34" charset="0"/>
              </a:rPr>
              <a:t>Sign Up</a:t>
            </a:r>
            <a:r>
              <a:rPr lang="en-ZA" sz="2000" dirty="0" smtClean="0">
                <a:latin typeface="Arial" pitchFamily="34" charset="0"/>
                <a:cs typeface="Arial" pitchFamily="34" charset="0"/>
              </a:rPr>
              <a:t>”</a:t>
            </a:r>
            <a:endParaRPr lang="en-ZA" sz="2000" dirty="0">
              <a:latin typeface="Arial" pitchFamily="34" charset="0"/>
              <a:cs typeface="Arial" pitchFamily="34" charset="0"/>
            </a:endParaRPr>
          </a:p>
        </p:txBody>
      </p:sp>
      <p:pic>
        <p:nvPicPr>
          <p:cNvPr id="13331" name="Picture 19"/>
          <p:cNvPicPr>
            <a:picLocks noChangeAspect="1" noChangeArrowheads="1"/>
          </p:cNvPicPr>
          <p:nvPr>
            <p:custDataLst>
              <p:tags r:id="rId4"/>
            </p:custDataLst>
          </p:nvPr>
        </p:nvPicPr>
        <p:blipFill>
          <a:blip r:embed="rId16" cstate="print"/>
          <a:srcRect/>
          <a:stretch>
            <a:fillRect/>
          </a:stretch>
        </p:blipFill>
        <p:spPr bwMode="auto">
          <a:xfrm>
            <a:off x="5914950" y="1028185"/>
            <a:ext cx="2286000" cy="395287"/>
          </a:xfrm>
          <a:prstGeom prst="rect">
            <a:avLst/>
          </a:prstGeom>
          <a:noFill/>
          <a:ln w="9525">
            <a:solidFill>
              <a:schemeClr val="bg2">
                <a:lumMod val="75000"/>
              </a:schemeClr>
            </a:solidFill>
            <a:miter lim="800000"/>
            <a:headEnd/>
            <a:tailEnd/>
          </a:ln>
          <a:effectLst/>
        </p:spPr>
      </p:pic>
      <p:sp>
        <p:nvSpPr>
          <p:cNvPr id="2" name="Rectangle 12"/>
          <p:cNvSpPr>
            <a:spLocks noChangeArrowheads="1"/>
          </p:cNvSpPr>
          <p:nvPr>
            <p:custDataLst>
              <p:tags r:id="rId5"/>
            </p:custDataLst>
          </p:nvPr>
        </p:nvSpPr>
        <p:spPr bwMode="auto">
          <a:xfrm>
            <a:off x="709613" y="5759544"/>
            <a:ext cx="7500937" cy="1015663"/>
          </a:xfrm>
          <a:prstGeom prst="rect">
            <a:avLst/>
          </a:prstGeom>
          <a:noFill/>
          <a:ln w="9525">
            <a:noFill/>
            <a:miter lim="800000"/>
            <a:headEnd/>
            <a:tailEnd/>
          </a:ln>
        </p:spPr>
        <p:txBody>
          <a:bodyPr>
            <a:spAutoFit/>
          </a:bodyPr>
          <a:lstStyle/>
          <a:p>
            <a:r>
              <a:rPr lang="en-ZA" sz="2000" dirty="0" smtClean="0"/>
              <a:t>You can access Twitter from your mobile phone by going to your mobile browser and typing in </a:t>
            </a:r>
            <a:r>
              <a:rPr lang="en-ZA" sz="2000" b="1" dirty="0" smtClean="0"/>
              <a:t>m.twitter.com</a:t>
            </a:r>
            <a:r>
              <a:rPr lang="en-ZA" sz="2000" dirty="0" smtClean="0"/>
              <a:t>  or using the twitter app on your smartphone.</a:t>
            </a:r>
            <a:endParaRPr lang="en-ZA" sz="2000" dirty="0"/>
          </a:p>
        </p:txBody>
      </p:sp>
      <p:sp>
        <p:nvSpPr>
          <p:cNvPr id="13" name="Action Button: Return 12">
            <a:hlinkClick r:id="" action="ppaction://hlinkshowjump?jump=lastslideviewed" highlightClick="1"/>
          </p:cNvPr>
          <p:cNvSpPr/>
          <p:nvPr>
            <p:custDataLst>
              <p:tags r:id="rId6"/>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16" name="Action Button: Forward or Next 15">
            <a:hlinkClick r:id="" action="ppaction://hlinkshowjump?jump=nextslide" highlightClick="1"/>
          </p:cNvPr>
          <p:cNvSpPr/>
          <p:nvPr>
            <p:custDataLst>
              <p:tags r:id="rId7"/>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18" name="Group 216"/>
          <p:cNvGraphicFramePr>
            <a:graphicFrameLocks noGrp="1"/>
          </p:cNvGraphicFramePr>
          <p:nvPr>
            <p:custDataLst>
              <p:tags r:id="rId8"/>
            </p:custDataLst>
            <p:extLst>
              <p:ext uri="{D42A27DB-BD31-4B8C-83A1-F6EECF244321}">
                <p14:modId xmlns:p14="http://schemas.microsoft.com/office/powerpoint/2010/main" val="3506802504"/>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Step 1: Register for a twitter account</a:t>
                      </a:r>
                    </a:p>
                  </a:txBody>
                  <a:tcPr horzOverflow="overflow"/>
                </a:tc>
              </a:tr>
            </a:tbl>
          </a:graphicData>
        </a:graphic>
      </p:graphicFrame>
      <p:pic>
        <p:nvPicPr>
          <p:cNvPr id="15" name="Picture 2"/>
          <p:cNvPicPr>
            <a:picLocks noChangeAspect="1" noChangeArrowheads="1"/>
          </p:cNvPicPr>
          <p:nvPr>
            <p:custDataLst>
              <p:tags r:id="rId9"/>
            </p:custDataLst>
          </p:nvPr>
        </p:nvPicPr>
        <p:blipFill>
          <a:blip r:embed="rId17">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custDataLst>
              <p:tags r:id="rId10"/>
            </p:custDataLst>
          </p:nvPr>
        </p:nvPicPr>
        <p:blipFill>
          <a:blip r:embed="rId18"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 name="Picture 1"/>
          <p:cNvPicPr>
            <a:picLocks noChangeAspect="1" noChangeArrowheads="1"/>
          </p:cNvPicPr>
          <p:nvPr>
            <p:custDataLst>
              <p:tags r:id="rId11"/>
            </p:custDataLst>
          </p:nvPr>
        </p:nvPicPr>
        <p:blipFill>
          <a:blip r:embed="rId19">
            <a:extLst>
              <a:ext uri="{28A0092B-C50C-407E-A947-70E740481C1C}">
                <a14:useLocalDpi xmlns:a14="http://schemas.microsoft.com/office/drawing/2010/main"/>
              </a:ext>
            </a:extLst>
          </a:blip>
          <a:srcRect/>
          <a:stretch>
            <a:fillRect/>
          </a:stretch>
        </p:blipFill>
        <p:spPr bwMode="auto">
          <a:xfrm>
            <a:off x="466545" y="1130312"/>
            <a:ext cx="5191125" cy="329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custDataLst>
              <p:tags r:id="rId12"/>
            </p:custDataLst>
          </p:nvPr>
        </p:nvPicPr>
        <p:blipFill>
          <a:blip r:embed="rId20">
            <a:extLst>
              <a:ext uri="{28A0092B-C50C-407E-A947-70E740481C1C}">
                <a14:useLocalDpi xmlns:a14="http://schemas.microsoft.com/office/drawing/2010/main"/>
              </a:ext>
            </a:extLst>
          </a:blip>
          <a:srcRect/>
          <a:stretch>
            <a:fillRect/>
          </a:stretch>
        </p:blipFill>
        <p:spPr bwMode="auto">
          <a:xfrm>
            <a:off x="5128444" y="3429000"/>
            <a:ext cx="338137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3C78E32F-BBB5-4F77-87BE-D2F9513EA900}" type="slidenum">
              <a:rPr lang="en-ZA" smtClean="0"/>
              <a:t>3</a:t>
            </a:fld>
            <a:endParaRPr lang="en-ZA"/>
          </a:p>
        </p:txBody>
      </p:sp>
    </p:spTree>
    <p:custDataLst>
      <p:tags r:id="rId1"/>
    </p:custDataLst>
    <p:extLst>
      <p:ext uri="{BB962C8B-B14F-4D97-AF65-F5344CB8AC3E}">
        <p14:creationId xmlns:p14="http://schemas.microsoft.com/office/powerpoint/2010/main" val="240404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331"/>
                                        </p:tgtEl>
                                        <p:attrNameLst>
                                          <p:attrName>style.visibility</p:attrName>
                                        </p:attrNameLst>
                                      </p:cBhvr>
                                      <p:to>
                                        <p:strVal val="visible"/>
                                      </p:to>
                                    </p:set>
                                    <p:animEffect transition="in" filter="dissolve">
                                      <p:cBhvr>
                                        <p:cTn id="7" dur="500"/>
                                        <p:tgtEl>
                                          <p:spTgt spid="13331"/>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slide(fromTop)">
                                      <p:cBhvr>
                                        <p:cTn id="11" dur="500"/>
                                        <p:tgtEl>
                                          <p:spTgt spid="2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21">
                                            <p:txEl>
                                              <p:pRg st="1" end="1"/>
                                            </p:txEl>
                                          </p:spTgt>
                                        </p:tgtEl>
                                        <p:attrNameLst>
                                          <p:attrName>style.visibility</p:attrName>
                                        </p:attrNameLst>
                                      </p:cBhvr>
                                      <p:to>
                                        <p:strVal val="visible"/>
                                      </p:to>
                                    </p:set>
                                    <p:animEffect transition="in" filter="slide(fromTop)">
                                      <p:cBhvr>
                                        <p:cTn id="16" dur="500"/>
                                        <p:tgtEl>
                                          <p:spTgt spid="2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nodeType="clickEffect">
                                  <p:stCondLst>
                                    <p:cond delay="0"/>
                                  </p:stCondLst>
                                  <p:childTnLst>
                                    <p:set>
                                      <p:cBhvr>
                                        <p:cTn id="20" dur="1" fill="hold">
                                          <p:stCondLst>
                                            <p:cond delay="0"/>
                                          </p:stCondLst>
                                        </p:cTn>
                                        <p:tgtEl>
                                          <p:spTgt spid="21">
                                            <p:txEl>
                                              <p:pRg st="2" end="2"/>
                                            </p:txEl>
                                          </p:spTgt>
                                        </p:tgtEl>
                                        <p:attrNameLst>
                                          <p:attrName>style.visibility</p:attrName>
                                        </p:attrNameLst>
                                      </p:cBhvr>
                                      <p:to>
                                        <p:strVal val="visible"/>
                                      </p:to>
                                    </p:set>
                                    <p:animEffect transition="in" filter="slide(fromTop)">
                                      <p:cBhvr>
                                        <p:cTn id="21" dur="500"/>
                                        <p:tgtEl>
                                          <p:spTgt spid="21">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nodeType="clickEffect">
                                  <p:stCondLst>
                                    <p:cond delay="0"/>
                                  </p:stCondLst>
                                  <p:childTnLst>
                                    <p:set>
                                      <p:cBhvr>
                                        <p:cTn id="25" dur="1" fill="hold">
                                          <p:stCondLst>
                                            <p:cond delay="0"/>
                                          </p:stCondLst>
                                        </p:cTn>
                                        <p:tgtEl>
                                          <p:spTgt spid="21">
                                            <p:txEl>
                                              <p:pRg st="3" end="3"/>
                                            </p:txEl>
                                          </p:spTgt>
                                        </p:tgtEl>
                                        <p:attrNameLst>
                                          <p:attrName>style.visibility</p:attrName>
                                        </p:attrNameLst>
                                      </p:cBhvr>
                                      <p:to>
                                        <p:strVal val="visible"/>
                                      </p:to>
                                    </p:set>
                                    <p:animEffect transition="in" filter="slide(fromTop)">
                                      <p:cBhvr>
                                        <p:cTn id="26" dur="500"/>
                                        <p:tgtEl>
                                          <p:spTgt spid="21">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nodeType="clickEffect">
                                  <p:stCondLst>
                                    <p:cond delay="0"/>
                                  </p:stCondLst>
                                  <p:childTnLst>
                                    <p:set>
                                      <p:cBhvr>
                                        <p:cTn id="30" dur="1" fill="hold">
                                          <p:stCondLst>
                                            <p:cond delay="0"/>
                                          </p:stCondLst>
                                        </p:cTn>
                                        <p:tgtEl>
                                          <p:spTgt spid="21">
                                            <p:txEl>
                                              <p:pRg st="4" end="4"/>
                                            </p:txEl>
                                          </p:spTgt>
                                        </p:tgtEl>
                                        <p:attrNameLst>
                                          <p:attrName>style.visibility</p:attrName>
                                        </p:attrNameLst>
                                      </p:cBhvr>
                                      <p:to>
                                        <p:strVal val="visible"/>
                                      </p:to>
                                    </p:set>
                                    <p:animEffect transition="in" filter="slide(fromTop)">
                                      <p:cBhvr>
                                        <p:cTn id="31" dur="500"/>
                                        <p:tgtEl>
                                          <p:spTgt spid="21">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slide(fromLeft)">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custDataLst>
              <p:tags r:id="rId2"/>
            </p:custDataLst>
          </p:nvPr>
        </p:nvPicPr>
        <p:blipFill>
          <a:blip r:embed="rId23">
            <a:extLst>
              <a:ext uri="{28A0092B-C50C-407E-A947-70E740481C1C}">
                <a14:useLocalDpi xmlns:a14="http://schemas.microsoft.com/office/drawing/2010/main"/>
              </a:ext>
            </a:extLst>
          </a:blip>
          <a:srcRect/>
          <a:stretch>
            <a:fillRect/>
          </a:stretch>
        </p:blipFill>
        <p:spPr bwMode="auto">
          <a:xfrm>
            <a:off x="2699792" y="1020210"/>
            <a:ext cx="3981450" cy="442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 name="Straight Connector 19"/>
          <p:cNvCxnSpPr/>
          <p:nvPr>
            <p:custDataLst>
              <p:tags r:id="rId3"/>
            </p:custDataLst>
          </p:nvPr>
        </p:nvCxnSpPr>
        <p:spPr>
          <a:xfrm>
            <a:off x="285750" y="5715000"/>
            <a:ext cx="8358188" cy="1588"/>
          </a:xfrm>
          <a:prstGeom prst="line">
            <a:avLst/>
          </a:prstGeom>
        </p:spPr>
        <p:style>
          <a:lnRef idx="1">
            <a:schemeClr val="accent1"/>
          </a:lnRef>
          <a:fillRef idx="0">
            <a:schemeClr val="accent1"/>
          </a:fillRef>
          <a:effectRef idx="0">
            <a:schemeClr val="accent1"/>
          </a:effectRef>
          <a:fontRef idx="minor">
            <a:schemeClr val="tx1"/>
          </a:fontRef>
        </p:style>
      </p:cxnSp>
      <p:sp>
        <p:nvSpPr>
          <p:cNvPr id="2" name="Rectangle 12"/>
          <p:cNvSpPr>
            <a:spLocks noChangeArrowheads="1"/>
          </p:cNvSpPr>
          <p:nvPr>
            <p:custDataLst>
              <p:tags r:id="rId4"/>
            </p:custDataLst>
          </p:nvPr>
        </p:nvSpPr>
        <p:spPr bwMode="auto">
          <a:xfrm>
            <a:off x="709613" y="5759544"/>
            <a:ext cx="7500937" cy="707886"/>
          </a:xfrm>
          <a:prstGeom prst="rect">
            <a:avLst/>
          </a:prstGeom>
          <a:noFill/>
          <a:ln w="9525">
            <a:noFill/>
            <a:miter lim="800000"/>
            <a:headEnd/>
            <a:tailEnd/>
          </a:ln>
        </p:spPr>
        <p:txBody>
          <a:bodyPr>
            <a:spAutoFit/>
          </a:bodyPr>
          <a:lstStyle/>
          <a:p>
            <a:r>
              <a:rPr lang="en-ZA" sz="2000" dirty="0" smtClean="0"/>
              <a:t>You will receive an e-mail with a link to click on to confirm your registration.</a:t>
            </a:r>
            <a:endParaRPr lang="en-ZA" sz="2000" dirty="0"/>
          </a:p>
        </p:txBody>
      </p:sp>
      <p:sp>
        <p:nvSpPr>
          <p:cNvPr id="13" name="Action Button: Return 12">
            <a:hlinkClick r:id="" action="ppaction://hlinkshowjump?jump=lastslideviewed" highlightClick="1"/>
          </p:cNvPr>
          <p:cNvSpPr/>
          <p:nvPr>
            <p:custDataLst>
              <p:tags r:id="rId5"/>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16" name="Action Button: Forward or Next 15">
            <a:hlinkClick r:id="" action="ppaction://hlinkshowjump?jump=nextslide" highlightClick="1"/>
          </p:cNvPr>
          <p:cNvSpPr/>
          <p:nvPr>
            <p:custDataLst>
              <p:tags r:id="rId6"/>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18" name="Group 216"/>
          <p:cNvGraphicFramePr>
            <a:graphicFrameLocks noGrp="1"/>
          </p:cNvGraphicFramePr>
          <p:nvPr>
            <p:custDataLst>
              <p:tags r:id="rId7"/>
            </p:custDataLst>
            <p:extLst>
              <p:ext uri="{D42A27DB-BD31-4B8C-83A1-F6EECF244321}">
                <p14:modId xmlns:p14="http://schemas.microsoft.com/office/powerpoint/2010/main" val="3283094513"/>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Step 1: Register for a twitter account</a:t>
                      </a:r>
                    </a:p>
                  </a:txBody>
                  <a:tcPr horzOverflow="overflow"/>
                </a:tc>
              </a:tr>
            </a:tbl>
          </a:graphicData>
        </a:graphic>
      </p:graphicFrame>
      <p:pic>
        <p:nvPicPr>
          <p:cNvPr id="15" name="Picture 2"/>
          <p:cNvPicPr>
            <a:picLocks noChangeAspect="1" noChangeArrowheads="1"/>
          </p:cNvPicPr>
          <p:nvPr>
            <p:custDataLst>
              <p:tags r:id="rId8"/>
            </p:custDataLst>
          </p:nvPr>
        </p:nvPicPr>
        <p:blipFill>
          <a:blip r:embed="rId24">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custDataLst>
              <p:tags r:id="rId9"/>
            </p:custDataLst>
          </p:nvPr>
        </p:nvPicPr>
        <p:blipFill>
          <a:blip r:embed="rId25"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ed Rectangular Callout 2"/>
          <p:cNvSpPr/>
          <p:nvPr>
            <p:custDataLst>
              <p:tags r:id="rId10"/>
            </p:custDataLst>
          </p:nvPr>
        </p:nvSpPr>
        <p:spPr>
          <a:xfrm>
            <a:off x="395536" y="1052736"/>
            <a:ext cx="2016224" cy="1152128"/>
          </a:xfrm>
          <a:prstGeom prst="wedgeRoundRectCallout">
            <a:avLst>
              <a:gd name="adj1" fmla="val 77918"/>
              <a:gd name="adj2" fmla="val -380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Enter your REAL name. Twitter is about REAL people</a:t>
            </a:r>
            <a:endParaRPr lang="en-US" b="1" dirty="0">
              <a:solidFill>
                <a:schemeClr val="tx1"/>
              </a:solidFill>
            </a:endParaRPr>
          </a:p>
        </p:txBody>
      </p:sp>
      <p:sp>
        <p:nvSpPr>
          <p:cNvPr id="19" name="Rounded Rectangular Callout 18"/>
          <p:cNvSpPr/>
          <p:nvPr>
            <p:custDataLst>
              <p:tags r:id="rId11"/>
            </p:custDataLst>
          </p:nvPr>
        </p:nvSpPr>
        <p:spPr>
          <a:xfrm>
            <a:off x="309597" y="2365147"/>
            <a:ext cx="2016224" cy="927720"/>
          </a:xfrm>
          <a:prstGeom prst="wedgeRoundRectCallout">
            <a:avLst>
              <a:gd name="adj1" fmla="val 101325"/>
              <a:gd name="adj2" fmla="val -7501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Insert your e-mail address and password</a:t>
            </a:r>
            <a:endParaRPr lang="en-US" b="1" dirty="0">
              <a:solidFill>
                <a:schemeClr val="tx1"/>
              </a:solidFill>
            </a:endParaRPr>
          </a:p>
        </p:txBody>
      </p:sp>
      <p:sp>
        <p:nvSpPr>
          <p:cNvPr id="22" name="Rounded Rectangular Callout 21"/>
          <p:cNvSpPr/>
          <p:nvPr>
            <p:custDataLst>
              <p:tags r:id="rId12"/>
            </p:custDataLst>
          </p:nvPr>
        </p:nvSpPr>
        <p:spPr>
          <a:xfrm>
            <a:off x="280221" y="3789040"/>
            <a:ext cx="2016224" cy="1512168"/>
          </a:xfrm>
          <a:prstGeom prst="wedgeRoundRectCallout">
            <a:avLst>
              <a:gd name="adj1" fmla="val 86696"/>
              <a:gd name="adj2" fmla="val -10028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Choose a username that will most accurately</a:t>
            </a:r>
          </a:p>
          <a:p>
            <a:pPr algn="ctr"/>
            <a:r>
              <a:rPr lang="en-US" b="1" dirty="0" smtClean="0">
                <a:solidFill>
                  <a:schemeClr val="tx1"/>
                </a:solidFill>
              </a:rPr>
              <a:t>describe you</a:t>
            </a:r>
            <a:endParaRPr lang="en-US" b="1" dirty="0">
              <a:solidFill>
                <a:schemeClr val="tx1"/>
              </a:solidFill>
            </a:endParaRPr>
          </a:p>
        </p:txBody>
      </p:sp>
      <p:sp>
        <p:nvSpPr>
          <p:cNvPr id="4" name="Left Arrow 3"/>
          <p:cNvSpPr/>
          <p:nvPr>
            <p:custDataLst>
              <p:tags r:id="rId13"/>
            </p:custDataLst>
          </p:nvPr>
        </p:nvSpPr>
        <p:spPr>
          <a:xfrm>
            <a:off x="6444208" y="4941168"/>
            <a:ext cx="1440160" cy="55974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custDataLst>
              <p:tags r:id="rId14"/>
            </p:custDataLst>
          </p:nvPr>
        </p:nvSpPr>
        <p:spPr>
          <a:xfrm>
            <a:off x="3087596" y="1032678"/>
            <a:ext cx="2520280" cy="461665"/>
          </a:xfrm>
          <a:prstGeom prst="rect">
            <a:avLst/>
          </a:prstGeom>
          <a:noFill/>
        </p:spPr>
        <p:txBody>
          <a:bodyPr wrap="square" rtlCol="0">
            <a:spAutoFit/>
          </a:bodyPr>
          <a:lstStyle/>
          <a:p>
            <a:r>
              <a:rPr lang="en-US" sz="2400" b="1" dirty="0" smtClean="0"/>
              <a:t>Kitty Cat</a:t>
            </a:r>
            <a:endParaRPr lang="en-US" sz="2400" b="1" dirty="0"/>
          </a:p>
        </p:txBody>
      </p:sp>
      <p:sp>
        <p:nvSpPr>
          <p:cNvPr id="23" name="TextBox 22"/>
          <p:cNvSpPr txBox="1"/>
          <p:nvPr>
            <p:custDataLst>
              <p:tags r:id="rId15"/>
            </p:custDataLst>
          </p:nvPr>
        </p:nvSpPr>
        <p:spPr>
          <a:xfrm>
            <a:off x="3099308" y="1602347"/>
            <a:ext cx="3581933" cy="461665"/>
          </a:xfrm>
          <a:prstGeom prst="rect">
            <a:avLst/>
          </a:prstGeom>
          <a:noFill/>
        </p:spPr>
        <p:txBody>
          <a:bodyPr wrap="square" rtlCol="0">
            <a:spAutoFit/>
          </a:bodyPr>
          <a:lstStyle/>
          <a:p>
            <a:r>
              <a:rPr lang="en-US" sz="2400" b="1" dirty="0" smtClean="0"/>
              <a:t>kittycatme@gmail.com</a:t>
            </a:r>
            <a:endParaRPr lang="en-US" sz="2400" b="1" dirty="0"/>
          </a:p>
        </p:txBody>
      </p:sp>
      <p:sp>
        <p:nvSpPr>
          <p:cNvPr id="24" name="TextBox 23"/>
          <p:cNvSpPr txBox="1"/>
          <p:nvPr>
            <p:custDataLst>
              <p:tags r:id="rId16"/>
            </p:custDataLst>
          </p:nvPr>
        </p:nvSpPr>
        <p:spPr>
          <a:xfrm>
            <a:off x="3157142" y="2201512"/>
            <a:ext cx="2520280" cy="461665"/>
          </a:xfrm>
          <a:prstGeom prst="rect">
            <a:avLst/>
          </a:prstGeom>
          <a:noFill/>
        </p:spPr>
        <p:txBody>
          <a:bodyPr wrap="square" rtlCol="0">
            <a:spAutoFit/>
          </a:bodyPr>
          <a:lstStyle/>
          <a:p>
            <a:r>
              <a:rPr lang="en-US" sz="2400" b="1" dirty="0" smtClean="0"/>
              <a:t>*************</a:t>
            </a:r>
            <a:endParaRPr lang="en-US" sz="2400" b="1" dirty="0"/>
          </a:p>
        </p:txBody>
      </p:sp>
      <p:sp>
        <p:nvSpPr>
          <p:cNvPr id="25" name="TextBox 24"/>
          <p:cNvSpPr txBox="1"/>
          <p:nvPr>
            <p:custDataLst>
              <p:tags r:id="rId17"/>
            </p:custDataLst>
          </p:nvPr>
        </p:nvSpPr>
        <p:spPr>
          <a:xfrm>
            <a:off x="3145712" y="2668506"/>
            <a:ext cx="2520280" cy="461665"/>
          </a:xfrm>
          <a:prstGeom prst="rect">
            <a:avLst/>
          </a:prstGeom>
          <a:noFill/>
        </p:spPr>
        <p:txBody>
          <a:bodyPr wrap="square" rtlCol="0">
            <a:spAutoFit/>
          </a:bodyPr>
          <a:lstStyle/>
          <a:p>
            <a:r>
              <a:rPr lang="en-US" sz="2400" b="1" dirty="0" err="1" smtClean="0"/>
              <a:t>Kittycatclever</a:t>
            </a:r>
            <a:endParaRPr lang="en-US" sz="2400" b="1" dirty="0"/>
          </a:p>
        </p:txBody>
      </p:sp>
      <p:pic>
        <p:nvPicPr>
          <p:cNvPr id="5123" name="Picture 3"/>
          <p:cNvPicPr>
            <a:picLocks noChangeAspect="1" noChangeArrowheads="1"/>
          </p:cNvPicPr>
          <p:nvPr>
            <p:custDataLst>
              <p:tags r:id="rId18"/>
            </p:custDataLst>
          </p:nvPr>
        </p:nvPicPr>
        <p:blipFill>
          <a:blip r:embed="rId26">
            <a:extLst>
              <a:ext uri="{28A0092B-C50C-407E-A947-70E740481C1C}">
                <a14:useLocalDpi xmlns:a14="http://schemas.microsoft.com/office/drawing/2010/main"/>
              </a:ext>
            </a:extLst>
          </a:blip>
          <a:srcRect/>
          <a:stretch>
            <a:fillRect/>
          </a:stretch>
        </p:blipFill>
        <p:spPr bwMode="auto">
          <a:xfrm>
            <a:off x="6793755" y="1106749"/>
            <a:ext cx="2181225"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custDataLst>
              <p:tags r:id="rId19"/>
            </p:custDataLst>
          </p:nvPr>
        </p:nvSpPr>
        <p:spPr>
          <a:xfrm>
            <a:off x="2699792" y="3429000"/>
            <a:ext cx="399516"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ular Callout 25"/>
          <p:cNvSpPr/>
          <p:nvPr>
            <p:custDataLst>
              <p:tags r:id="rId20"/>
            </p:custDataLst>
          </p:nvPr>
        </p:nvSpPr>
        <p:spPr>
          <a:xfrm>
            <a:off x="6876256" y="3272263"/>
            <a:ext cx="2016224" cy="927720"/>
          </a:xfrm>
          <a:prstGeom prst="wedgeRoundRectCallout">
            <a:avLst>
              <a:gd name="adj1" fmla="val -127630"/>
              <a:gd name="adj2" fmla="val -1142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Tick only </a:t>
            </a:r>
            <a:r>
              <a:rPr lang="en-US" b="1" dirty="0" smtClean="0">
                <a:solidFill>
                  <a:schemeClr val="tx1"/>
                </a:solidFill>
              </a:rPr>
              <a:t>if you do not share your computer!</a:t>
            </a:r>
            <a:endParaRPr lang="en-US" b="1" dirty="0">
              <a:solidFill>
                <a:schemeClr val="tx1"/>
              </a:solidFill>
            </a:endParaRPr>
          </a:p>
        </p:txBody>
      </p:sp>
      <p:sp>
        <p:nvSpPr>
          <p:cNvPr id="8" name="Slide Number Placeholder 7"/>
          <p:cNvSpPr>
            <a:spLocks noGrp="1"/>
          </p:cNvSpPr>
          <p:nvPr>
            <p:ph type="sldNum" sz="quarter" idx="12"/>
          </p:nvPr>
        </p:nvSpPr>
        <p:spPr/>
        <p:txBody>
          <a:bodyPr/>
          <a:lstStyle/>
          <a:p>
            <a:fld id="{3C78E32F-BBB5-4F77-87BE-D2F9513EA900}" type="slidenum">
              <a:rPr lang="en-ZA" smtClean="0"/>
              <a:t>4</a:t>
            </a:fld>
            <a:endParaRPr lang="en-ZA"/>
          </a:p>
        </p:txBody>
      </p:sp>
    </p:spTree>
    <p:custDataLst>
      <p:tags r:id="rId1"/>
    </p:custDataLst>
    <p:extLst>
      <p:ext uri="{BB962C8B-B14F-4D97-AF65-F5344CB8AC3E}">
        <p14:creationId xmlns:p14="http://schemas.microsoft.com/office/powerpoint/2010/main" val="410074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dissolve">
                                      <p:cBhvr>
                                        <p:cTn id="29" dur="500"/>
                                        <p:tgtEl>
                                          <p:spTgt spid="22"/>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5123"/>
                                        </p:tgtEl>
                                        <p:attrNameLst>
                                          <p:attrName>style.visibility</p:attrName>
                                        </p:attrNameLst>
                                      </p:cBhvr>
                                      <p:to>
                                        <p:strVal val="visible"/>
                                      </p:to>
                                    </p:set>
                                    <p:animEffect transition="in" filter="dissolve">
                                      <p:cBhvr>
                                        <p:cTn id="38" dur="500"/>
                                        <p:tgtEl>
                                          <p:spTgt spid="5123"/>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dissolve">
                                      <p:cBhvr>
                                        <p:cTn id="43" dur="500"/>
                                        <p:tgtEl>
                                          <p:spTgt spid="26"/>
                                        </p:tgtEl>
                                      </p:cBhvr>
                                    </p:animEffect>
                                  </p:childTnLst>
                                </p:cTn>
                              </p:par>
                            </p:childTnLst>
                          </p:cTn>
                        </p:par>
                        <p:par>
                          <p:cTn id="44" fill="hold">
                            <p:stCondLst>
                              <p:cond delay="500"/>
                            </p:stCondLst>
                            <p:childTnLst>
                              <p:par>
                                <p:cTn id="45" presetID="9" presetClass="entr" presetSubtype="0"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dissolve">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right)">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8"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slide(fromLeft)">
                                      <p:cBhvr>
                                        <p:cTn id="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9" grpId="0" animBg="1"/>
      <p:bldP spid="22" grpId="0" animBg="1"/>
      <p:bldP spid="4" grpId="0" animBg="1"/>
      <p:bldP spid="5" grpId="0"/>
      <p:bldP spid="23" grpId="0"/>
      <p:bldP spid="24" grpId="0"/>
      <p:bldP spid="25" grpId="0"/>
      <p:bldP spid="6"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custDataLst>
              <p:tags r:id="rId2"/>
            </p:custDataLst>
          </p:nvPr>
        </p:nvCxnSpPr>
        <p:spPr>
          <a:xfrm>
            <a:off x="251520" y="5733256"/>
            <a:ext cx="8643937" cy="1587"/>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custDataLst>
              <p:tags r:id="rId3"/>
            </p:custDataLst>
          </p:nvPr>
        </p:nvSpPr>
        <p:spPr bwMode="auto">
          <a:xfrm>
            <a:off x="280221" y="1037912"/>
            <a:ext cx="8546687" cy="707886"/>
          </a:xfrm>
          <a:prstGeom prst="rect">
            <a:avLst/>
          </a:prstGeom>
          <a:noFill/>
          <a:ln w="9525">
            <a:noFill/>
            <a:miter lim="800000"/>
            <a:headEnd/>
            <a:tailEnd/>
          </a:ln>
        </p:spPr>
        <p:txBody>
          <a:bodyPr wrap="square">
            <a:spAutoFit/>
          </a:bodyPr>
          <a:lstStyle/>
          <a:p>
            <a:r>
              <a:rPr lang="en-ZA" sz="2000" b="1" dirty="0" smtClean="0"/>
              <a:t>By following people that have the same interests as you or educational leaders and organisations, you can create a powerful learning network on the fly.</a:t>
            </a:r>
            <a:endParaRPr lang="en-ZA" sz="2000" b="1" dirty="0"/>
          </a:p>
        </p:txBody>
      </p:sp>
      <p:sp>
        <p:nvSpPr>
          <p:cNvPr id="23" name="Action Button: Return 22">
            <a:hlinkClick r:id="" action="ppaction://hlinkshowjump?jump=lastslideviewed" highlightClick="1"/>
          </p:cNvPr>
          <p:cNvSpPr/>
          <p:nvPr>
            <p:custDataLst>
              <p:tags r:id="rId4"/>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4" name="Action Button: Forward or Next 23">
            <a:hlinkClick r:id="" action="ppaction://hlinkshowjump?jump=nextslide" highlightClick="1"/>
          </p:cNvPr>
          <p:cNvSpPr/>
          <p:nvPr>
            <p:custDataLst>
              <p:tags r:id="rId5"/>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14" name="TextBox 13"/>
          <p:cNvSpPr txBox="1">
            <a:spLocks noChangeArrowheads="1"/>
          </p:cNvSpPr>
          <p:nvPr>
            <p:custDataLst>
              <p:tags r:id="rId6"/>
            </p:custDataLst>
          </p:nvPr>
        </p:nvSpPr>
        <p:spPr bwMode="auto">
          <a:xfrm>
            <a:off x="1043608" y="5877272"/>
            <a:ext cx="6884243" cy="707886"/>
          </a:xfrm>
          <a:prstGeom prst="rect">
            <a:avLst/>
          </a:prstGeom>
          <a:noFill/>
          <a:ln w="9525">
            <a:noFill/>
            <a:miter lim="800000"/>
            <a:headEnd/>
            <a:tailEnd/>
          </a:ln>
        </p:spPr>
        <p:txBody>
          <a:bodyPr wrap="square">
            <a:spAutoFit/>
          </a:bodyPr>
          <a:lstStyle/>
          <a:p>
            <a:r>
              <a:rPr lang="en-ZA" sz="2000" dirty="0" smtClean="0"/>
              <a:t>You can skip this step by just clicking on </a:t>
            </a:r>
            <a:r>
              <a:rPr lang="en-ZA" sz="2000" b="1" dirty="0" smtClean="0"/>
              <a:t>Next step</a:t>
            </a:r>
            <a:r>
              <a:rPr lang="en-ZA" sz="2000" dirty="0" smtClean="0"/>
              <a:t> at the bottom of your screen.</a:t>
            </a:r>
            <a:endParaRPr lang="en-ZA" sz="2000" dirty="0"/>
          </a:p>
        </p:txBody>
      </p:sp>
      <p:graphicFrame>
        <p:nvGraphicFramePr>
          <p:cNvPr id="11" name="Group 216"/>
          <p:cNvGraphicFramePr>
            <a:graphicFrameLocks noGrp="1"/>
          </p:cNvGraphicFramePr>
          <p:nvPr>
            <p:custDataLst>
              <p:tags r:id="rId7"/>
            </p:custDataLst>
            <p:extLst>
              <p:ext uri="{D42A27DB-BD31-4B8C-83A1-F6EECF244321}">
                <p14:modId xmlns:p14="http://schemas.microsoft.com/office/powerpoint/2010/main" val="4132695609"/>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Build your network of interest</a:t>
                      </a:r>
                    </a:p>
                  </a:txBody>
                  <a:tcPr horzOverflow="overflow"/>
                </a:tc>
              </a:tr>
            </a:tbl>
          </a:graphicData>
        </a:graphic>
      </p:graphicFrame>
      <p:pic>
        <p:nvPicPr>
          <p:cNvPr id="12" name="Picture 2"/>
          <p:cNvPicPr>
            <a:picLocks noChangeAspect="1" noChangeArrowheads="1"/>
          </p:cNvPicPr>
          <p:nvPr>
            <p:custDataLst>
              <p:tags r:id="rId8"/>
            </p:custDataLst>
          </p:nvPr>
        </p:nvPicPr>
        <p:blipFill>
          <a:blip r:embed="rId17">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custDataLst>
              <p:tags r:id="rId9"/>
            </p:custDataLst>
          </p:nvPr>
        </p:nvPicPr>
        <p:blipFill>
          <a:blip r:embed="rId18"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custDataLst>
              <p:tags r:id="rId10"/>
            </p:custDataLst>
          </p:nvPr>
        </p:nvPicPr>
        <p:blipFill>
          <a:blip r:embed="rId19">
            <a:extLst>
              <a:ext uri="{28A0092B-C50C-407E-A947-70E740481C1C}">
                <a14:useLocalDpi xmlns:a14="http://schemas.microsoft.com/office/drawing/2010/main"/>
              </a:ext>
            </a:extLst>
          </a:blip>
          <a:srcRect/>
          <a:stretch>
            <a:fillRect/>
          </a:stretch>
        </p:blipFill>
        <p:spPr bwMode="auto">
          <a:xfrm>
            <a:off x="296723" y="1745798"/>
            <a:ext cx="5514975"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ounded Rectangular Callout 15"/>
          <p:cNvSpPr/>
          <p:nvPr>
            <p:custDataLst>
              <p:tags r:id="rId11"/>
            </p:custDataLst>
          </p:nvPr>
        </p:nvSpPr>
        <p:spPr>
          <a:xfrm>
            <a:off x="6436549" y="1763596"/>
            <a:ext cx="2016224" cy="1593396"/>
          </a:xfrm>
          <a:prstGeom prst="wedgeRoundRectCallout">
            <a:avLst>
              <a:gd name="adj1" fmla="val -115195"/>
              <a:gd name="adj2" fmla="val 2377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Type in a keyword that describe your interest</a:t>
            </a:r>
            <a:endParaRPr lang="en-US" b="1" dirty="0">
              <a:solidFill>
                <a:schemeClr val="tx1"/>
              </a:solidFill>
            </a:endParaRPr>
          </a:p>
        </p:txBody>
      </p:sp>
      <p:sp>
        <p:nvSpPr>
          <p:cNvPr id="2" name="TextBox 1"/>
          <p:cNvSpPr txBox="1"/>
          <p:nvPr>
            <p:custDataLst>
              <p:tags r:id="rId12"/>
            </p:custDataLst>
          </p:nvPr>
        </p:nvSpPr>
        <p:spPr>
          <a:xfrm>
            <a:off x="1361136" y="2677692"/>
            <a:ext cx="2736304" cy="369332"/>
          </a:xfrm>
          <a:prstGeom prst="rect">
            <a:avLst/>
          </a:prstGeom>
          <a:noFill/>
        </p:spPr>
        <p:txBody>
          <a:bodyPr wrap="square" rtlCol="0">
            <a:spAutoFit/>
          </a:bodyPr>
          <a:lstStyle/>
          <a:p>
            <a:r>
              <a:rPr lang="en-US" b="1" dirty="0" smtClean="0"/>
              <a:t>mathematics</a:t>
            </a:r>
            <a:endParaRPr lang="en-US" b="1" dirty="0"/>
          </a:p>
        </p:txBody>
      </p:sp>
      <p:pic>
        <p:nvPicPr>
          <p:cNvPr id="15" name="Picture 3"/>
          <p:cNvPicPr>
            <a:picLocks noChangeAspect="1" noChangeArrowheads="1"/>
          </p:cNvPicPr>
          <p:nvPr>
            <p:custDataLst>
              <p:tags r:id="rId13"/>
            </p:custDataLst>
          </p:nvPr>
        </p:nvPicPr>
        <p:blipFill>
          <a:blip r:embed="rId20" cstate="print"/>
          <a:srcRect/>
          <a:stretch>
            <a:fillRect/>
          </a:stretch>
        </p:blipFill>
        <p:spPr bwMode="auto">
          <a:xfrm>
            <a:off x="6475348" y="5445224"/>
            <a:ext cx="1938626" cy="424433"/>
          </a:xfrm>
          <a:prstGeom prst="rect">
            <a:avLst/>
          </a:prstGeom>
          <a:noFill/>
          <a:ln w="9525">
            <a:noFill/>
            <a:miter lim="800000"/>
            <a:headEnd/>
            <a:tailEnd/>
          </a:ln>
        </p:spPr>
      </p:pic>
      <p:sp>
        <p:nvSpPr>
          <p:cNvPr id="17" name="Rounded Rectangular Callout 16"/>
          <p:cNvSpPr/>
          <p:nvPr>
            <p:custDataLst>
              <p:tags r:id="rId14"/>
            </p:custDataLst>
          </p:nvPr>
        </p:nvSpPr>
        <p:spPr>
          <a:xfrm>
            <a:off x="6436549" y="3573016"/>
            <a:ext cx="2016224" cy="1080120"/>
          </a:xfrm>
          <a:prstGeom prst="wedgeRoundRectCallout">
            <a:avLst>
              <a:gd name="adj1" fmla="val -146649"/>
              <a:gd name="adj2" fmla="val 1949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Click on a category that interest you</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3C78E32F-BBB5-4F77-87BE-D2F9513EA900}" type="slidenum">
              <a:rPr lang="en-ZA" smtClean="0"/>
              <a:t>5</a:t>
            </a:fld>
            <a:endParaRPr lang="en-ZA"/>
          </a:p>
        </p:txBody>
      </p:sp>
    </p:spTree>
    <p:custDataLst>
      <p:tags r:id="rId1"/>
    </p:custDataLst>
    <p:extLst>
      <p:ext uri="{BB962C8B-B14F-4D97-AF65-F5344CB8AC3E}">
        <p14:creationId xmlns:p14="http://schemas.microsoft.com/office/powerpoint/2010/main" val="149708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4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lide(fromLeft)">
                                      <p:cBhvr>
                                        <p:cTn id="21" dur="500"/>
                                        <p:tgtEl>
                                          <p:spTgt spid="14"/>
                                        </p:tgtEl>
                                      </p:cBhvr>
                                    </p:animEffect>
                                  </p:childTnLst>
                                </p:cTn>
                              </p:par>
                            </p:childTnLst>
                          </p:cTn>
                        </p:par>
                        <p:par>
                          <p:cTn id="22" fill="hold">
                            <p:stCondLst>
                              <p:cond delay="500"/>
                            </p:stCondLst>
                            <p:childTnLst>
                              <p:par>
                                <p:cTn id="23" presetID="9" presetClass="entr" presetSubtype="0" fill="hold" nodeType="afterEffect">
                                  <p:stCondLst>
                                    <p:cond delay="40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2" grpId="0"/>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custDataLst>
              <p:tags r:id="rId2"/>
            </p:custDataLst>
          </p:nvPr>
        </p:nvCxnSpPr>
        <p:spPr>
          <a:xfrm>
            <a:off x="251520" y="5733256"/>
            <a:ext cx="8643937" cy="1587"/>
          </a:xfrm>
          <a:prstGeom prst="line">
            <a:avLst/>
          </a:prstGeom>
        </p:spPr>
        <p:style>
          <a:lnRef idx="1">
            <a:schemeClr val="accent1"/>
          </a:lnRef>
          <a:fillRef idx="0">
            <a:schemeClr val="accent1"/>
          </a:fillRef>
          <a:effectRef idx="0">
            <a:schemeClr val="accent1"/>
          </a:effectRef>
          <a:fontRef idx="minor">
            <a:schemeClr val="tx1"/>
          </a:fontRef>
        </p:style>
      </p:cxnSp>
      <p:sp>
        <p:nvSpPr>
          <p:cNvPr id="23" name="Action Button: Return 22">
            <a:hlinkClick r:id="" action="ppaction://hlinkshowjump?jump=lastslideviewed" highlightClick="1"/>
          </p:cNvPr>
          <p:cNvSpPr/>
          <p:nvPr>
            <p:custDataLst>
              <p:tags r:id="rId3"/>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4" name="Action Button: Forward or Next 23">
            <a:hlinkClick r:id="" action="ppaction://hlinkshowjump?jump=nextslide" highlightClick="1"/>
          </p:cNvPr>
          <p:cNvSpPr/>
          <p:nvPr>
            <p:custDataLst>
              <p:tags r:id="rId4"/>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14" name="TextBox 13"/>
          <p:cNvSpPr txBox="1">
            <a:spLocks noChangeArrowheads="1"/>
          </p:cNvSpPr>
          <p:nvPr>
            <p:custDataLst>
              <p:tags r:id="rId5"/>
            </p:custDataLst>
          </p:nvPr>
        </p:nvSpPr>
        <p:spPr bwMode="auto">
          <a:xfrm>
            <a:off x="1043608" y="5877272"/>
            <a:ext cx="6884243" cy="400110"/>
          </a:xfrm>
          <a:prstGeom prst="rect">
            <a:avLst/>
          </a:prstGeom>
          <a:noFill/>
          <a:ln w="9525">
            <a:noFill/>
            <a:miter lim="800000"/>
            <a:headEnd/>
            <a:tailEnd/>
          </a:ln>
        </p:spPr>
        <p:txBody>
          <a:bodyPr wrap="square">
            <a:spAutoFit/>
          </a:bodyPr>
          <a:lstStyle/>
          <a:p>
            <a:r>
              <a:rPr lang="en-ZA" sz="2000" dirty="0" smtClean="0"/>
              <a:t>Click </a:t>
            </a:r>
            <a:r>
              <a:rPr lang="en-ZA" sz="2000" b="1" dirty="0" smtClean="0"/>
              <a:t>Back to: Interests </a:t>
            </a:r>
            <a:r>
              <a:rPr lang="en-ZA" sz="2000" dirty="0" smtClean="0"/>
              <a:t>to choose further interests and peeps.</a:t>
            </a:r>
            <a:endParaRPr lang="en-ZA" sz="2000" dirty="0"/>
          </a:p>
        </p:txBody>
      </p:sp>
      <p:graphicFrame>
        <p:nvGraphicFramePr>
          <p:cNvPr id="11" name="Group 216"/>
          <p:cNvGraphicFramePr>
            <a:graphicFrameLocks noGrp="1"/>
          </p:cNvGraphicFramePr>
          <p:nvPr>
            <p:custDataLst>
              <p:tags r:id="rId6"/>
            </p:custDataLst>
            <p:extLst>
              <p:ext uri="{D42A27DB-BD31-4B8C-83A1-F6EECF244321}">
                <p14:modId xmlns:p14="http://schemas.microsoft.com/office/powerpoint/2010/main" val="1575650494"/>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Build your network of interest</a:t>
                      </a:r>
                    </a:p>
                  </a:txBody>
                  <a:tcPr horzOverflow="overflow"/>
                </a:tc>
              </a:tr>
            </a:tbl>
          </a:graphicData>
        </a:graphic>
      </p:graphicFrame>
      <p:pic>
        <p:nvPicPr>
          <p:cNvPr id="12" name="Picture 2"/>
          <p:cNvPicPr>
            <a:picLocks noChangeAspect="1" noChangeArrowheads="1"/>
          </p:cNvPicPr>
          <p:nvPr>
            <p:custDataLst>
              <p:tags r:id="rId7"/>
            </p:custDataLst>
          </p:nvPr>
        </p:nvPicPr>
        <p:blipFill>
          <a:blip r:embed="rId18">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custDataLst>
              <p:tags r:id="rId8"/>
            </p:custDataLst>
          </p:nvPr>
        </p:nvPicPr>
        <p:blipFill>
          <a:blip r:embed="rId19"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C:\Users\Maggie\Documents\A\Work\Web2tools\Twitter\Twitter captures\Capture2.PNG"/>
          <p:cNvPicPr>
            <a:picLocks noChangeAspect="1" noChangeArrowheads="1"/>
          </p:cNvPicPr>
          <p:nvPr>
            <p:custDataLst>
              <p:tags r:id="rId9"/>
            </p:custDataLst>
          </p:nvPr>
        </p:nvPicPr>
        <p:blipFill>
          <a:blip r:embed="rId20" cstate="email">
            <a:extLst>
              <a:ext uri="{28A0092B-C50C-407E-A947-70E740481C1C}">
                <a14:useLocalDpi xmlns:a14="http://schemas.microsoft.com/office/drawing/2010/main"/>
              </a:ext>
            </a:extLst>
          </a:blip>
          <a:srcRect/>
          <a:stretch>
            <a:fillRect/>
          </a:stretch>
        </p:blipFill>
        <p:spPr bwMode="auto">
          <a:xfrm>
            <a:off x="217778" y="930034"/>
            <a:ext cx="5040560" cy="4737576"/>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custDataLst>
              <p:tags r:id="rId10"/>
            </p:custDataLst>
          </p:nvPr>
        </p:nvSpPr>
        <p:spPr>
          <a:xfrm>
            <a:off x="1043608" y="1728572"/>
            <a:ext cx="1368152" cy="5592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Users\Maggie\Documents\A\Work\Web2tools\Twitter\Twitter captures\Capture3.PNG"/>
          <p:cNvPicPr>
            <a:picLocks noChangeAspect="1" noChangeArrowheads="1"/>
          </p:cNvPicPr>
          <p:nvPr>
            <p:custDataLst>
              <p:tags r:id="rId11"/>
            </p:custDataLst>
          </p:nvPr>
        </p:nvPicPr>
        <p:blipFill rotWithShape="1">
          <a:blip r:embed="rId21" cstate="email">
            <a:extLst>
              <a:ext uri="{28A0092B-C50C-407E-A947-70E740481C1C}">
                <a14:useLocalDpi xmlns:a14="http://schemas.microsoft.com/office/drawing/2010/main"/>
              </a:ext>
            </a:extLst>
          </a:blip>
          <a:srcRect/>
          <a:stretch/>
        </p:blipFill>
        <p:spPr bwMode="auto">
          <a:xfrm>
            <a:off x="3865849" y="2708920"/>
            <a:ext cx="1456685" cy="442862"/>
          </a:xfrm>
          <a:prstGeom prst="rect">
            <a:avLst/>
          </a:prstGeom>
          <a:noFill/>
          <a:extLst>
            <a:ext uri="{909E8E84-426E-40DD-AFC4-6F175D3DCCD1}">
              <a14:hiddenFill xmlns:a14="http://schemas.microsoft.com/office/drawing/2010/main">
                <a:solidFill>
                  <a:srgbClr val="FFFFFF"/>
                </a:solidFill>
              </a14:hiddenFill>
            </a:ext>
          </a:extLst>
        </p:spPr>
      </p:pic>
      <p:sp>
        <p:nvSpPr>
          <p:cNvPr id="17" name="Rounded Rectangular Callout 16"/>
          <p:cNvSpPr/>
          <p:nvPr>
            <p:custDataLst>
              <p:tags r:id="rId12"/>
            </p:custDataLst>
          </p:nvPr>
        </p:nvSpPr>
        <p:spPr>
          <a:xfrm>
            <a:off x="6370774" y="2168860"/>
            <a:ext cx="2016224" cy="1080120"/>
          </a:xfrm>
          <a:prstGeom prst="wedgeRoundRectCallout">
            <a:avLst>
              <a:gd name="adj1" fmla="val -129825"/>
              <a:gd name="adj2" fmla="val 2222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Click on Follow to follow the peeps twitter stream</a:t>
            </a:r>
            <a:endParaRPr lang="en-US" b="1" dirty="0">
              <a:solidFill>
                <a:schemeClr val="tx1"/>
              </a:solidFill>
            </a:endParaRPr>
          </a:p>
        </p:txBody>
      </p:sp>
      <p:sp>
        <p:nvSpPr>
          <p:cNvPr id="19" name="Oval 18"/>
          <p:cNvSpPr/>
          <p:nvPr>
            <p:custDataLst>
              <p:tags r:id="rId13"/>
            </p:custDataLst>
          </p:nvPr>
        </p:nvSpPr>
        <p:spPr>
          <a:xfrm>
            <a:off x="3865849" y="2708920"/>
            <a:ext cx="1066191" cy="44286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a:spLocks noChangeArrowheads="1"/>
          </p:cNvSpPr>
          <p:nvPr>
            <p:custDataLst>
              <p:tags r:id="rId14"/>
            </p:custDataLst>
          </p:nvPr>
        </p:nvSpPr>
        <p:spPr bwMode="auto">
          <a:xfrm>
            <a:off x="5322534" y="1037912"/>
            <a:ext cx="3504374" cy="1015663"/>
          </a:xfrm>
          <a:prstGeom prst="rect">
            <a:avLst/>
          </a:prstGeom>
          <a:noFill/>
          <a:ln w="9525">
            <a:noFill/>
            <a:miter lim="800000"/>
            <a:headEnd/>
            <a:tailEnd/>
          </a:ln>
        </p:spPr>
        <p:txBody>
          <a:bodyPr wrap="square">
            <a:spAutoFit/>
          </a:bodyPr>
          <a:lstStyle/>
          <a:p>
            <a:r>
              <a:rPr lang="en-ZA" sz="2000" b="1" dirty="0" smtClean="0"/>
              <a:t>Your keyword search will display selected people who would be good to follow. </a:t>
            </a:r>
            <a:endParaRPr lang="en-ZA" sz="2000" b="1" dirty="0"/>
          </a:p>
        </p:txBody>
      </p:sp>
      <p:pic>
        <p:nvPicPr>
          <p:cNvPr id="2051" name="Picture 3" descr="C:\Users\Maggie\Documents\A\Work\Web2tools\Twitter\Twitter captures\Capture4.PNG"/>
          <p:cNvPicPr>
            <a:picLocks noChangeAspect="1" noChangeArrowheads="1"/>
          </p:cNvPicPr>
          <p:nvPr>
            <p:custDataLst>
              <p:tags r:id="rId15"/>
            </p:custDataLst>
          </p:nvPr>
        </p:nvPicPr>
        <p:blipFill rotWithShape="1">
          <a:blip r:embed="rId22" cstate="email">
            <a:extLst>
              <a:ext uri="{28A0092B-C50C-407E-A947-70E740481C1C}">
                <a14:useLocalDpi xmlns:a14="http://schemas.microsoft.com/office/drawing/2010/main"/>
              </a:ext>
            </a:extLst>
          </a:blip>
          <a:srcRect/>
          <a:stretch/>
        </p:blipFill>
        <p:spPr bwMode="auto">
          <a:xfrm>
            <a:off x="5977878" y="5314934"/>
            <a:ext cx="2193685" cy="64636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3C78E32F-BBB5-4F77-87BE-D2F9513EA900}" type="slidenum">
              <a:rPr lang="en-ZA" smtClean="0"/>
              <a:t>6</a:t>
            </a:fld>
            <a:endParaRPr lang="en-ZA"/>
          </a:p>
        </p:txBody>
      </p:sp>
    </p:spTree>
    <p:custDataLst>
      <p:tags r:id="rId1"/>
    </p:custDataLst>
    <p:extLst>
      <p:ext uri="{BB962C8B-B14F-4D97-AF65-F5344CB8AC3E}">
        <p14:creationId xmlns:p14="http://schemas.microsoft.com/office/powerpoint/2010/main" val="161426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par>
                                <p:cTn id="13" presetID="1" presetClass="exit" presetSubtype="0" fill="hold" grpId="1"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par>
                          <p:cTn id="15" fill="hold">
                            <p:stCondLst>
                              <p:cond delay="500"/>
                            </p:stCondLst>
                            <p:childTnLst>
                              <p:par>
                                <p:cTn id="16" presetID="9" presetClass="entr" presetSubtype="0" fill="hold" grpId="0" nodeType="afterEffect">
                                  <p:stCondLst>
                                    <p:cond delay="30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childTnLst>
                          </p:cTn>
                        </p:par>
                        <p:par>
                          <p:cTn id="19" fill="hold">
                            <p:stCondLst>
                              <p:cond delay="1300"/>
                            </p:stCondLst>
                            <p:childTnLst>
                              <p:par>
                                <p:cTn id="20" presetID="9" presetClass="entr" presetSubtype="0" fill="hold" nodeType="afterEffect">
                                  <p:stCondLst>
                                    <p:cond delay="200"/>
                                  </p:stCondLst>
                                  <p:childTnLst>
                                    <p:set>
                                      <p:cBhvr>
                                        <p:cTn id="21" dur="1" fill="hold">
                                          <p:stCondLst>
                                            <p:cond delay="0"/>
                                          </p:stCondLst>
                                        </p:cTn>
                                        <p:tgtEl>
                                          <p:spTgt spid="2050"/>
                                        </p:tgtEl>
                                        <p:attrNameLst>
                                          <p:attrName>style.visibility</p:attrName>
                                        </p:attrNameLst>
                                      </p:cBhvr>
                                      <p:to>
                                        <p:strVal val="visible"/>
                                      </p:to>
                                    </p:set>
                                    <p:animEffect transition="in" filter="dissolve">
                                      <p:cBhvr>
                                        <p:cTn id="22" dur="500"/>
                                        <p:tgtEl>
                                          <p:spTgt spid="205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lide(fromLeft)">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051"/>
                                        </p:tgtEl>
                                        <p:attrNameLst>
                                          <p:attrName>style.visibility</p:attrName>
                                        </p:attrNameLst>
                                      </p:cBhvr>
                                      <p:to>
                                        <p:strVal val="visible"/>
                                      </p:to>
                                    </p:set>
                                    <p:animEffect transition="in" filter="dissolve">
                                      <p:cBhvr>
                                        <p:cTn id="32"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animBg="1"/>
      <p:bldP spid="3" grpId="1" animBg="1"/>
      <p:bldP spid="17"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custDataLst>
              <p:tags r:id="rId2"/>
            </p:custDataLst>
          </p:nvPr>
        </p:nvCxnSpPr>
        <p:spPr>
          <a:xfrm>
            <a:off x="251520" y="6111895"/>
            <a:ext cx="8643937" cy="1587"/>
          </a:xfrm>
          <a:prstGeom prst="line">
            <a:avLst/>
          </a:prstGeom>
        </p:spPr>
        <p:style>
          <a:lnRef idx="1">
            <a:schemeClr val="accent1"/>
          </a:lnRef>
          <a:fillRef idx="0">
            <a:schemeClr val="accent1"/>
          </a:fillRef>
          <a:effectRef idx="0">
            <a:schemeClr val="accent1"/>
          </a:effectRef>
          <a:fontRef idx="minor">
            <a:schemeClr val="tx1"/>
          </a:fontRef>
        </p:style>
      </p:cxnSp>
      <p:sp>
        <p:nvSpPr>
          <p:cNvPr id="23" name="Action Button: Return 22">
            <a:hlinkClick r:id="" action="ppaction://hlinkshowjump?jump=lastslideviewed" highlightClick="1"/>
          </p:cNvPr>
          <p:cNvSpPr/>
          <p:nvPr>
            <p:custDataLst>
              <p:tags r:id="rId3"/>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4" name="Action Button: Forward or Next 23">
            <a:hlinkClick r:id="" action="ppaction://hlinkshowjump?jump=nextslide" highlightClick="1"/>
          </p:cNvPr>
          <p:cNvSpPr/>
          <p:nvPr>
            <p:custDataLst>
              <p:tags r:id="rId4"/>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13" name="TextBox 12"/>
          <p:cNvSpPr txBox="1">
            <a:spLocks noChangeArrowheads="1"/>
          </p:cNvSpPr>
          <p:nvPr>
            <p:custDataLst>
              <p:tags r:id="rId5"/>
            </p:custDataLst>
          </p:nvPr>
        </p:nvSpPr>
        <p:spPr bwMode="auto">
          <a:xfrm>
            <a:off x="5303069" y="1124744"/>
            <a:ext cx="3523840" cy="3970318"/>
          </a:xfrm>
          <a:prstGeom prst="rect">
            <a:avLst/>
          </a:prstGeom>
          <a:noFill/>
          <a:ln w="9525">
            <a:noFill/>
            <a:miter lim="800000"/>
            <a:headEnd/>
            <a:tailEnd/>
          </a:ln>
        </p:spPr>
        <p:txBody>
          <a:bodyPr wrap="square">
            <a:spAutoFit/>
          </a:bodyPr>
          <a:lstStyle/>
          <a:p>
            <a:r>
              <a:rPr lang="en-ZA" dirty="0" smtClean="0">
                <a:latin typeface="Verdana" pitchFamily="34" charset="0"/>
              </a:rPr>
              <a:t>See who of your friends / colleagues are already using </a:t>
            </a:r>
            <a:r>
              <a:rPr lang="en-ZA" dirty="0" smtClean="0">
                <a:latin typeface="Verdana" pitchFamily="34" charset="0"/>
              </a:rPr>
              <a:t>twitter. </a:t>
            </a:r>
          </a:p>
          <a:p>
            <a:endParaRPr lang="en-ZA" dirty="0">
              <a:latin typeface="Verdana" pitchFamily="34" charset="0"/>
            </a:endParaRPr>
          </a:p>
          <a:p>
            <a:r>
              <a:rPr lang="en-ZA" dirty="0" smtClean="0">
                <a:latin typeface="Verdana" pitchFamily="34" charset="0"/>
              </a:rPr>
              <a:t>By giving </a:t>
            </a:r>
          </a:p>
          <a:p>
            <a:pPr marL="285750" indent="-285750">
              <a:buFont typeface="Arial" pitchFamily="34" charset="0"/>
              <a:buChar char="•"/>
            </a:pPr>
            <a:r>
              <a:rPr lang="en-ZA" dirty="0" smtClean="0">
                <a:latin typeface="Verdana" pitchFamily="34" charset="0"/>
              </a:rPr>
              <a:t>Gmail</a:t>
            </a:r>
          </a:p>
          <a:p>
            <a:pPr marL="285750" indent="-285750">
              <a:buFont typeface="Arial" pitchFamily="34" charset="0"/>
              <a:buChar char="•"/>
            </a:pPr>
            <a:r>
              <a:rPr lang="en-ZA" dirty="0" smtClean="0">
                <a:latin typeface="Verdana" pitchFamily="34" charset="0"/>
              </a:rPr>
              <a:t>Yahoo</a:t>
            </a:r>
          </a:p>
          <a:p>
            <a:pPr marL="285750" indent="-285750">
              <a:buFont typeface="Arial" pitchFamily="34" charset="0"/>
              <a:buChar char="•"/>
            </a:pPr>
            <a:r>
              <a:rPr lang="en-ZA" dirty="0" smtClean="0">
                <a:latin typeface="Verdana" pitchFamily="34" charset="0"/>
              </a:rPr>
              <a:t>H</a:t>
            </a:r>
            <a:r>
              <a:rPr lang="en-ZA" dirty="0" smtClean="0">
                <a:latin typeface="Verdana" pitchFamily="34" charset="0"/>
              </a:rPr>
              <a:t>otmail/AOL</a:t>
            </a:r>
          </a:p>
          <a:p>
            <a:pPr marL="285750" indent="-285750">
              <a:buFont typeface="Arial" pitchFamily="34" charset="0"/>
              <a:buChar char="•"/>
            </a:pPr>
            <a:r>
              <a:rPr lang="en-ZA" dirty="0" err="1" smtClean="0">
                <a:latin typeface="Verdana" pitchFamily="34" charset="0"/>
              </a:rPr>
              <a:t>Linkedin</a:t>
            </a:r>
            <a:r>
              <a:rPr lang="en-ZA" dirty="0" smtClean="0">
                <a:latin typeface="Verdana" pitchFamily="34" charset="0"/>
              </a:rPr>
              <a:t> </a:t>
            </a:r>
          </a:p>
          <a:p>
            <a:r>
              <a:rPr lang="en-ZA" dirty="0" smtClean="0">
                <a:latin typeface="Verdana" pitchFamily="34" charset="0"/>
              </a:rPr>
              <a:t>permission to share your contacts, it will </a:t>
            </a:r>
            <a:r>
              <a:rPr lang="en-ZA" b="1" dirty="0" smtClean="0">
                <a:latin typeface="Verdana" pitchFamily="34" charset="0"/>
              </a:rPr>
              <a:t>auto search </a:t>
            </a:r>
            <a:r>
              <a:rPr lang="en-ZA" dirty="0" smtClean="0">
                <a:latin typeface="Verdana" pitchFamily="34" charset="0"/>
              </a:rPr>
              <a:t>who is already on twitter and display a list for you to follow.</a:t>
            </a:r>
            <a:endParaRPr lang="en-ZA" b="1" dirty="0">
              <a:latin typeface="Verdana" pitchFamily="34" charset="0"/>
            </a:endParaRPr>
          </a:p>
        </p:txBody>
      </p:sp>
      <p:sp>
        <p:nvSpPr>
          <p:cNvPr id="17" name="TextBox 16"/>
          <p:cNvSpPr txBox="1">
            <a:spLocks noChangeArrowheads="1"/>
          </p:cNvSpPr>
          <p:nvPr>
            <p:custDataLst>
              <p:tags r:id="rId6"/>
            </p:custDataLst>
          </p:nvPr>
        </p:nvSpPr>
        <p:spPr bwMode="auto">
          <a:xfrm>
            <a:off x="1043608" y="6113482"/>
            <a:ext cx="6884243" cy="707886"/>
          </a:xfrm>
          <a:prstGeom prst="rect">
            <a:avLst/>
          </a:prstGeom>
          <a:noFill/>
          <a:ln w="9525">
            <a:noFill/>
            <a:miter lim="800000"/>
            <a:headEnd/>
            <a:tailEnd/>
          </a:ln>
        </p:spPr>
        <p:txBody>
          <a:bodyPr wrap="square">
            <a:spAutoFit/>
          </a:bodyPr>
          <a:lstStyle/>
          <a:p>
            <a:r>
              <a:rPr lang="en-ZA" sz="2000" dirty="0" smtClean="0"/>
              <a:t>You can skip this step by just clicking on </a:t>
            </a:r>
            <a:r>
              <a:rPr lang="en-ZA" sz="2000" b="1" dirty="0" smtClean="0"/>
              <a:t>Skip import</a:t>
            </a:r>
            <a:r>
              <a:rPr lang="en-ZA" sz="2000" dirty="0" smtClean="0"/>
              <a:t> </a:t>
            </a:r>
            <a:r>
              <a:rPr lang="en-ZA" sz="2000" dirty="0" smtClean="0"/>
              <a:t>at the bottom of your screen.</a:t>
            </a:r>
            <a:endParaRPr lang="en-ZA" sz="2000" dirty="0"/>
          </a:p>
        </p:txBody>
      </p:sp>
      <p:graphicFrame>
        <p:nvGraphicFramePr>
          <p:cNvPr id="20" name="Group 216"/>
          <p:cNvGraphicFramePr>
            <a:graphicFrameLocks noGrp="1"/>
          </p:cNvGraphicFramePr>
          <p:nvPr>
            <p:custDataLst>
              <p:tags r:id="rId7"/>
            </p:custDataLst>
            <p:extLst>
              <p:ext uri="{D42A27DB-BD31-4B8C-83A1-F6EECF244321}">
                <p14:modId xmlns:p14="http://schemas.microsoft.com/office/powerpoint/2010/main" val="2529415841"/>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Twitter- Build your network of interest</a:t>
                      </a:r>
                    </a:p>
                  </a:txBody>
                  <a:tcPr horzOverflow="overflow"/>
                </a:tc>
              </a:tr>
            </a:tbl>
          </a:graphicData>
        </a:graphic>
      </p:graphicFrame>
      <p:pic>
        <p:nvPicPr>
          <p:cNvPr id="2" name="Picture 2" descr="C:\Users\Maggie\Documents\A\Work\Web2tools\Twitter\Twitter captures\Capture7.PNG"/>
          <p:cNvPicPr>
            <a:picLocks noChangeAspect="1" noChangeArrowheads="1"/>
          </p:cNvPicPr>
          <p:nvPr>
            <p:custDataLst>
              <p:tags r:id="rId8"/>
            </p:custDataLst>
          </p:nvPr>
        </p:nvPicPr>
        <p:blipFill>
          <a:blip r:embed="rId14" cstate="email">
            <a:extLst>
              <a:ext uri="{28A0092B-C50C-407E-A947-70E740481C1C}">
                <a14:useLocalDpi xmlns:a14="http://schemas.microsoft.com/office/drawing/2010/main"/>
              </a:ext>
            </a:extLst>
          </a:blip>
          <a:srcRect/>
          <a:stretch>
            <a:fillRect/>
          </a:stretch>
        </p:blipFill>
        <p:spPr bwMode="auto">
          <a:xfrm>
            <a:off x="221187" y="980728"/>
            <a:ext cx="4494830" cy="5131167"/>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p:cNvSpPr/>
          <p:nvPr>
            <p:custDataLst>
              <p:tags r:id="rId9"/>
            </p:custDataLst>
          </p:nvPr>
        </p:nvSpPr>
        <p:spPr>
          <a:xfrm>
            <a:off x="3680811" y="5669033"/>
            <a:ext cx="1066191" cy="44286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p:cNvPicPr>
            <a:picLocks noChangeAspect="1" noChangeArrowheads="1"/>
          </p:cNvPicPr>
          <p:nvPr>
            <p:custDataLst>
              <p:tags r:id="rId10"/>
            </p:custDataLst>
          </p:nvPr>
        </p:nvPicPr>
        <p:blipFill>
          <a:blip r:embed="rId15">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custDataLst>
              <p:tags r:id="rId11"/>
            </p:custDataLst>
          </p:nvPr>
        </p:nvPicPr>
        <p:blipFill>
          <a:blip r:embed="rId16"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3C78E32F-BBB5-4F77-87BE-D2F9513EA900}" type="slidenum">
              <a:rPr lang="en-ZA" smtClean="0"/>
              <a:t>7</a:t>
            </a:fld>
            <a:endParaRPr lang="en-ZA"/>
          </a:p>
        </p:txBody>
      </p:sp>
    </p:spTree>
    <p:custDataLst>
      <p:tags r:id="rId1"/>
    </p:custDataLst>
    <p:extLst>
      <p:ext uri="{BB962C8B-B14F-4D97-AF65-F5344CB8AC3E}">
        <p14:creationId xmlns:p14="http://schemas.microsoft.com/office/powerpoint/2010/main" val="359747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Left)">
                                      <p:cBhvr>
                                        <p:cTn id="7" dur="500"/>
                                        <p:tgtEl>
                                          <p:spTgt spid="17"/>
                                        </p:tgtEl>
                                      </p:cBhvr>
                                    </p:animEffect>
                                  </p:childTnLst>
                                </p:cTn>
                              </p:par>
                            </p:childTnLst>
                          </p:cTn>
                        </p:par>
                        <p:par>
                          <p:cTn id="8" fill="hold">
                            <p:stCondLst>
                              <p:cond delay="500"/>
                            </p:stCondLst>
                            <p:childTnLst>
                              <p:par>
                                <p:cTn id="9" presetID="9" presetClass="entr" presetSubtype="0" fill="hold" grpId="0" nodeType="afterEffect">
                                  <p:stCondLst>
                                    <p:cond delay="30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custDataLst>
              <p:tags r:id="rId2"/>
            </p:custDataLst>
          </p:nvPr>
        </p:nvCxnSpPr>
        <p:spPr>
          <a:xfrm>
            <a:off x="251520" y="5733256"/>
            <a:ext cx="8643937" cy="1587"/>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custDataLst>
              <p:tags r:id="rId3"/>
            </p:custDataLst>
          </p:nvPr>
        </p:nvSpPr>
        <p:spPr bwMode="auto">
          <a:xfrm>
            <a:off x="1043608" y="5877272"/>
            <a:ext cx="6884243" cy="646331"/>
          </a:xfrm>
          <a:prstGeom prst="rect">
            <a:avLst/>
          </a:prstGeom>
          <a:noFill/>
          <a:ln w="9525">
            <a:noFill/>
            <a:miter lim="800000"/>
            <a:headEnd/>
            <a:tailEnd/>
          </a:ln>
        </p:spPr>
        <p:txBody>
          <a:bodyPr wrap="square">
            <a:spAutoFit/>
          </a:bodyPr>
          <a:lstStyle/>
          <a:p>
            <a:r>
              <a:rPr lang="en-ZA" dirty="0" smtClean="0"/>
              <a:t>Activating your e-mail will give you access to many other services on twitter</a:t>
            </a:r>
            <a:endParaRPr lang="en-ZA" dirty="0"/>
          </a:p>
        </p:txBody>
      </p:sp>
      <p:sp>
        <p:nvSpPr>
          <p:cNvPr id="23" name="Action Button: Return 22">
            <a:hlinkClick r:id="" action="ppaction://hlinkshowjump?jump=lastslideviewed" highlightClick="1"/>
          </p:cNvPr>
          <p:cNvSpPr/>
          <p:nvPr>
            <p:custDataLst>
              <p:tags r:id="rId4"/>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4" name="Action Button: Forward or Next 23">
            <a:hlinkClick r:id="" action="ppaction://hlinkshowjump?jump=nextslide" highlightClick="1"/>
          </p:cNvPr>
          <p:cNvSpPr/>
          <p:nvPr>
            <p:custDataLst>
              <p:tags r:id="rId5"/>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10" name="TextBox 9"/>
          <p:cNvSpPr txBox="1"/>
          <p:nvPr>
            <p:custDataLst>
              <p:tags r:id="rId6"/>
            </p:custDataLst>
          </p:nvPr>
        </p:nvSpPr>
        <p:spPr>
          <a:xfrm>
            <a:off x="467544" y="2708920"/>
            <a:ext cx="3528392" cy="2246769"/>
          </a:xfrm>
          <a:prstGeom prst="rect">
            <a:avLst/>
          </a:prstGeom>
          <a:noFill/>
        </p:spPr>
        <p:txBody>
          <a:bodyPr wrap="square" rtlCol="0">
            <a:spAutoFit/>
          </a:bodyPr>
          <a:lstStyle/>
          <a:p>
            <a:pPr marL="365125" indent="-365125">
              <a:buFont typeface="Wingdings" pitchFamily="2" charset="2"/>
              <a:buChar char="ü"/>
            </a:pPr>
            <a:r>
              <a:rPr lang="en-ZA" sz="2000" dirty="0" smtClean="0"/>
              <a:t>Check your e-mail inbox for an e-mail from Twitter.</a:t>
            </a:r>
          </a:p>
          <a:p>
            <a:pPr marL="365125" indent="-365125">
              <a:buFont typeface="Wingdings" pitchFamily="2" charset="2"/>
              <a:buChar char="ü"/>
            </a:pPr>
            <a:r>
              <a:rPr lang="en-ZA" sz="2000" dirty="0" smtClean="0"/>
              <a:t>Click on the confirmation link contained in the e-mail.</a:t>
            </a:r>
          </a:p>
          <a:p>
            <a:pPr marL="365125" indent="-365125">
              <a:buFont typeface="Wingdings" pitchFamily="2" charset="2"/>
              <a:buChar char="ü"/>
            </a:pPr>
            <a:r>
              <a:rPr lang="en-ZA" sz="2000" dirty="0" smtClean="0"/>
              <a:t>You will now be able to receive direct messages directly to your e-mail inbox.</a:t>
            </a:r>
            <a:endParaRPr lang="en-ZA" sz="2000" dirty="0"/>
          </a:p>
        </p:txBody>
      </p:sp>
      <p:sp>
        <p:nvSpPr>
          <p:cNvPr id="11" name="Rounded Rectangular Callout 10"/>
          <p:cNvSpPr/>
          <p:nvPr>
            <p:custDataLst>
              <p:tags r:id="rId7"/>
            </p:custDataLst>
          </p:nvPr>
        </p:nvSpPr>
        <p:spPr>
          <a:xfrm>
            <a:off x="4788024" y="3210322"/>
            <a:ext cx="1797080" cy="2090886"/>
          </a:xfrm>
          <a:prstGeom prst="wedgeRoundRectCallout">
            <a:avLst>
              <a:gd name="adj1" fmla="val 75968"/>
              <a:gd name="adj2" fmla="val -27120"/>
              <a:gd name="adj3" fmla="val 1666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smtClean="0">
                <a:solidFill>
                  <a:schemeClr val="tx1"/>
                </a:solidFill>
              </a:rPr>
              <a:t>You will still be able to use Twitter even if you have not confirmed your e-mail.</a:t>
            </a:r>
          </a:p>
        </p:txBody>
      </p:sp>
      <p:pic>
        <p:nvPicPr>
          <p:cNvPr id="12" name="Picture 4" descr="C:\Users\Maggie\Documents\Bussiness\COL\pictures\piccies\Faces 0097.tif"/>
          <p:cNvPicPr>
            <a:picLocks noChangeAspect="1" noChangeArrowheads="1"/>
          </p:cNvPicPr>
          <p:nvPr>
            <p:custDataLst>
              <p:tags r:id="rId8"/>
            </p:custDataLst>
          </p:nvPr>
        </p:nvPicPr>
        <p:blipFill>
          <a:blip r:embed="rId15" cstate="print"/>
          <a:srcRect/>
          <a:stretch>
            <a:fillRect/>
          </a:stretch>
        </p:blipFill>
        <p:spPr bwMode="auto">
          <a:xfrm>
            <a:off x="7092280" y="2276872"/>
            <a:ext cx="1657350" cy="1866900"/>
          </a:xfrm>
          <a:prstGeom prst="rect">
            <a:avLst/>
          </a:prstGeom>
          <a:noFill/>
        </p:spPr>
      </p:pic>
      <p:graphicFrame>
        <p:nvGraphicFramePr>
          <p:cNvPr id="18" name="Group 216"/>
          <p:cNvGraphicFramePr>
            <a:graphicFrameLocks noGrp="1"/>
          </p:cNvGraphicFramePr>
          <p:nvPr>
            <p:custDataLst>
              <p:tags r:id="rId9"/>
            </p:custDataLst>
            <p:extLst>
              <p:ext uri="{D42A27DB-BD31-4B8C-83A1-F6EECF244321}">
                <p14:modId xmlns:p14="http://schemas.microsoft.com/office/powerpoint/2010/main" val="921613343"/>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Twitter- Confirm your account</a:t>
                      </a:r>
                    </a:p>
                  </a:txBody>
                  <a:tcPr horzOverflow="overflow"/>
                </a:tc>
              </a:tr>
            </a:tbl>
          </a:graphicData>
        </a:graphic>
      </p:graphicFrame>
      <p:pic>
        <p:nvPicPr>
          <p:cNvPr id="4098" name="Picture 2"/>
          <p:cNvPicPr>
            <a:picLocks noChangeAspect="1" noChangeArrowheads="1"/>
          </p:cNvPicPr>
          <p:nvPr>
            <p:custDataLst>
              <p:tags r:id="rId10"/>
            </p:custDataLst>
          </p:nvPr>
        </p:nvPicPr>
        <p:blipFill>
          <a:blip r:embed="rId16">
            <a:extLst>
              <a:ext uri="{28A0092B-C50C-407E-A947-70E740481C1C}">
                <a14:useLocalDpi xmlns:a14="http://schemas.microsoft.com/office/drawing/2010/main"/>
              </a:ext>
            </a:extLst>
          </a:blip>
          <a:srcRect/>
          <a:stretch>
            <a:fillRect/>
          </a:stretch>
        </p:blipFill>
        <p:spPr bwMode="auto">
          <a:xfrm>
            <a:off x="224654" y="980728"/>
            <a:ext cx="8486775"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custDataLst>
              <p:tags r:id="rId11"/>
            </p:custDataLst>
          </p:nvPr>
        </p:nvPicPr>
        <p:blipFill>
          <a:blip r:embed="rId17">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custDataLst>
              <p:tags r:id="rId12"/>
            </p:custDataLst>
          </p:nvPr>
        </p:nvPicPr>
        <p:blipFill>
          <a:blip r:embed="rId18"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78E32F-BBB5-4F77-87BE-D2F9513EA900}" type="slidenum">
              <a:rPr lang="en-ZA" smtClean="0"/>
              <a:t>8</a:t>
            </a:fld>
            <a:endParaRPr lang="en-ZA"/>
          </a:p>
        </p:txBody>
      </p:sp>
    </p:spTree>
    <p:custDataLst>
      <p:tags r:id="rId1"/>
    </p:custDataLst>
    <p:extLst>
      <p:ext uri="{BB962C8B-B14F-4D97-AF65-F5344CB8AC3E}">
        <p14:creationId xmlns:p14="http://schemas.microsoft.com/office/powerpoint/2010/main" val="13132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dissolv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dissolv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slide(fromLeft)">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a:spLocks noChangeArrowheads="1"/>
          </p:cNvSpPr>
          <p:nvPr>
            <p:custDataLst>
              <p:tags r:id="rId2"/>
            </p:custDataLst>
          </p:nvPr>
        </p:nvSpPr>
        <p:spPr bwMode="auto">
          <a:xfrm>
            <a:off x="107504" y="1674321"/>
            <a:ext cx="3574727" cy="4093428"/>
          </a:xfrm>
          <a:prstGeom prst="rect">
            <a:avLst/>
          </a:prstGeom>
          <a:noFill/>
          <a:ln w="9525">
            <a:noFill/>
            <a:miter lim="800000"/>
            <a:headEnd/>
            <a:tailEnd/>
          </a:ln>
        </p:spPr>
        <p:txBody>
          <a:bodyPr wrap="square">
            <a:spAutoFit/>
          </a:bodyPr>
          <a:lstStyle/>
          <a:p>
            <a:pPr marL="365125" indent="-365125">
              <a:buFont typeface="Wingdings" pitchFamily="2" charset="2"/>
              <a:buChar char="ü"/>
            </a:pPr>
            <a:r>
              <a:rPr lang="en-ZA" sz="2000" dirty="0"/>
              <a:t>Click on </a:t>
            </a:r>
            <a:r>
              <a:rPr lang="en-ZA" sz="2000" b="1" dirty="0" smtClean="0"/>
              <a:t>Settings </a:t>
            </a:r>
            <a:r>
              <a:rPr lang="en-ZA" sz="2000" b="1" dirty="0" smtClean="0">
                <a:sym typeface="Wingdings" pitchFamily="2" charset="2"/>
              </a:rPr>
              <a:t> </a:t>
            </a:r>
            <a:r>
              <a:rPr lang="en-ZA" sz="2000" b="1" dirty="0" smtClean="0">
                <a:sym typeface="Wingdings" pitchFamily="2" charset="2"/>
              </a:rPr>
              <a:t>Account</a:t>
            </a:r>
            <a:br>
              <a:rPr lang="en-ZA" sz="2000" b="1" dirty="0" smtClean="0">
                <a:sym typeface="Wingdings" pitchFamily="2" charset="2"/>
              </a:rPr>
            </a:br>
            <a:r>
              <a:rPr lang="en-ZA" sz="2000" b="1" dirty="0" smtClean="0">
                <a:sym typeface="Wingdings" pitchFamily="2" charset="2"/>
              </a:rPr>
              <a:t>(</a:t>
            </a:r>
            <a:r>
              <a:rPr lang="en-ZA" sz="2000" dirty="0" smtClean="0">
                <a:sym typeface="Wingdings" pitchFamily="2" charset="2"/>
              </a:rPr>
              <a:t>Dropdown under your name top right)</a:t>
            </a:r>
            <a:endParaRPr lang="en-ZA" sz="2000" dirty="0"/>
          </a:p>
          <a:p>
            <a:pPr marL="365125" indent="-365125">
              <a:buFont typeface="Wingdings" pitchFamily="2" charset="2"/>
              <a:buChar char="ü"/>
            </a:pPr>
            <a:r>
              <a:rPr lang="en-ZA" sz="2000" dirty="0" smtClean="0"/>
              <a:t>Your </a:t>
            </a:r>
            <a:r>
              <a:rPr lang="en-ZA" sz="2000" b="1" dirty="0"/>
              <a:t>real </a:t>
            </a:r>
            <a:r>
              <a:rPr lang="en-ZA" sz="2000" b="1" dirty="0" smtClean="0"/>
              <a:t>name, username and e-mail </a:t>
            </a:r>
            <a:r>
              <a:rPr lang="en-ZA" sz="2000" dirty="0" smtClean="0"/>
              <a:t> will be filled in already</a:t>
            </a:r>
            <a:endParaRPr lang="en-ZA" sz="2000" dirty="0"/>
          </a:p>
          <a:p>
            <a:pPr marL="365125" indent="-365125">
              <a:buFont typeface="Wingdings" pitchFamily="2" charset="2"/>
              <a:buChar char="ü"/>
            </a:pPr>
            <a:r>
              <a:rPr lang="en-ZA" sz="2000" dirty="0" smtClean="0"/>
              <a:t>Change </a:t>
            </a:r>
            <a:r>
              <a:rPr lang="en-ZA" sz="2000" dirty="0"/>
              <a:t>your time zone to</a:t>
            </a:r>
            <a:br>
              <a:rPr lang="en-ZA" sz="2000" dirty="0"/>
            </a:br>
            <a:r>
              <a:rPr lang="en-ZA" sz="2000" b="1" dirty="0"/>
              <a:t>(GMT+2) Pretoria</a:t>
            </a:r>
          </a:p>
          <a:p>
            <a:pPr marL="365125" indent="-365125">
              <a:buFont typeface="Wingdings" pitchFamily="2" charset="2"/>
              <a:buChar char="ü"/>
            </a:pPr>
            <a:r>
              <a:rPr lang="en-ZA" sz="2000" dirty="0" smtClean="0"/>
              <a:t>Choose if you want others to see your location (you will then be able to locate others near you</a:t>
            </a:r>
            <a:r>
              <a:rPr lang="en-ZA" sz="2000" dirty="0" smtClean="0"/>
              <a:t>)</a:t>
            </a:r>
          </a:p>
          <a:p>
            <a:pPr marL="365125" indent="-365125">
              <a:buFont typeface="Wingdings" pitchFamily="2" charset="2"/>
              <a:buChar char="ü"/>
            </a:pPr>
            <a:r>
              <a:rPr lang="en-ZA" sz="2000" b="1" dirty="0" smtClean="0"/>
              <a:t>Un-tick </a:t>
            </a:r>
            <a:r>
              <a:rPr lang="en-ZA" sz="2000" dirty="0" smtClean="0"/>
              <a:t>Protect my tweets.</a:t>
            </a:r>
            <a:endParaRPr lang="en-ZA" sz="2000" dirty="0" smtClean="0"/>
          </a:p>
        </p:txBody>
      </p:sp>
      <p:sp>
        <p:nvSpPr>
          <p:cNvPr id="21" name="Action Button: Return 20">
            <a:hlinkClick r:id="" action="ppaction://hlinkshowjump?jump=lastslideviewed" highlightClick="1"/>
          </p:cNvPr>
          <p:cNvSpPr/>
          <p:nvPr>
            <p:custDataLst>
              <p:tags r:id="rId3"/>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2" name="Action Button: Forward or Next 21">
            <a:hlinkClick r:id="" action="ppaction://hlinkshowjump?jump=nextslide" highlightClick="1"/>
          </p:cNvPr>
          <p:cNvSpPr/>
          <p:nvPr>
            <p:custDataLst>
              <p:tags r:id="rId4"/>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cxnSp>
        <p:nvCxnSpPr>
          <p:cNvPr id="38" name="Straight Connector 37"/>
          <p:cNvCxnSpPr/>
          <p:nvPr>
            <p:custDataLst>
              <p:tags r:id="rId5"/>
            </p:custDataLst>
          </p:nvPr>
        </p:nvCxnSpPr>
        <p:spPr>
          <a:xfrm>
            <a:off x="282778" y="5949280"/>
            <a:ext cx="8643937" cy="1312"/>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custDataLst>
              <p:tags r:id="rId6"/>
            </p:custDataLst>
          </p:nvPr>
        </p:nvSpPr>
        <p:spPr bwMode="auto">
          <a:xfrm>
            <a:off x="262568" y="974402"/>
            <a:ext cx="3384376" cy="707886"/>
          </a:xfrm>
          <a:prstGeom prst="rect">
            <a:avLst/>
          </a:prstGeom>
          <a:noFill/>
          <a:ln w="9525">
            <a:solidFill>
              <a:srgbClr val="0070C0"/>
            </a:solidFill>
            <a:miter lim="800000"/>
            <a:headEnd/>
            <a:tailEnd/>
          </a:ln>
        </p:spPr>
        <p:txBody>
          <a:bodyPr wrap="square">
            <a:spAutoFit/>
          </a:bodyPr>
          <a:lstStyle/>
          <a:p>
            <a:r>
              <a:rPr lang="en-ZA" sz="2000" dirty="0" smtClean="0"/>
              <a:t>Make sure that you adjust your basic settings...</a:t>
            </a:r>
            <a:endParaRPr lang="en-ZA" sz="2000" dirty="0"/>
          </a:p>
        </p:txBody>
      </p:sp>
      <p:sp>
        <p:nvSpPr>
          <p:cNvPr id="40" name="TextBox 39"/>
          <p:cNvSpPr txBox="1">
            <a:spLocks noChangeArrowheads="1"/>
          </p:cNvSpPr>
          <p:nvPr>
            <p:custDataLst>
              <p:tags r:id="rId7"/>
            </p:custDataLst>
          </p:nvPr>
        </p:nvSpPr>
        <p:spPr bwMode="auto">
          <a:xfrm>
            <a:off x="807464" y="6068011"/>
            <a:ext cx="7344816" cy="707886"/>
          </a:xfrm>
          <a:prstGeom prst="rect">
            <a:avLst/>
          </a:prstGeom>
          <a:noFill/>
          <a:ln w="9525">
            <a:noFill/>
            <a:miter lim="800000"/>
            <a:headEnd/>
            <a:tailEnd/>
          </a:ln>
        </p:spPr>
        <p:txBody>
          <a:bodyPr wrap="square">
            <a:spAutoFit/>
          </a:bodyPr>
          <a:lstStyle/>
          <a:p>
            <a:r>
              <a:rPr lang="en-ZA" sz="2000" b="1" dirty="0" smtClean="0">
                <a:solidFill>
                  <a:srgbClr val="FF0000"/>
                </a:solidFill>
              </a:rPr>
              <a:t>Do NOT protect your tweets – your post will not display in the conference stream if you do!!</a:t>
            </a:r>
            <a:endParaRPr lang="en-ZA" sz="2000" b="1" dirty="0">
              <a:solidFill>
                <a:srgbClr val="FF0000"/>
              </a:solidFill>
            </a:endParaRPr>
          </a:p>
        </p:txBody>
      </p:sp>
      <p:pic>
        <p:nvPicPr>
          <p:cNvPr id="6147" name="Picture 3"/>
          <p:cNvPicPr>
            <a:picLocks noChangeAspect="1" noChangeArrowheads="1"/>
          </p:cNvPicPr>
          <p:nvPr>
            <p:custDataLst>
              <p:tags r:id="rId8"/>
            </p:custDataLst>
          </p:nvPr>
        </p:nvPicPr>
        <p:blipFill>
          <a:blip r:embed="rId18" cstate="print"/>
          <a:srcRect/>
          <a:stretch>
            <a:fillRect/>
          </a:stretch>
        </p:blipFill>
        <p:spPr bwMode="auto">
          <a:xfrm>
            <a:off x="3779912" y="1124744"/>
            <a:ext cx="5038725" cy="4057650"/>
          </a:xfrm>
          <a:prstGeom prst="rect">
            <a:avLst/>
          </a:prstGeom>
          <a:noFill/>
          <a:ln w="9525">
            <a:solidFill>
              <a:srgbClr val="0070C0"/>
            </a:solidFill>
            <a:miter lim="800000"/>
            <a:headEnd/>
            <a:tailEnd/>
          </a:ln>
        </p:spPr>
      </p:pic>
      <p:pic>
        <p:nvPicPr>
          <p:cNvPr id="6148" name="Picture 4"/>
          <p:cNvPicPr>
            <a:picLocks noChangeAspect="1" noChangeArrowheads="1"/>
          </p:cNvPicPr>
          <p:nvPr>
            <p:custDataLst>
              <p:tags r:id="rId9"/>
            </p:custDataLst>
          </p:nvPr>
        </p:nvPicPr>
        <p:blipFill>
          <a:blip r:embed="rId19" cstate="print"/>
          <a:srcRect/>
          <a:stretch>
            <a:fillRect/>
          </a:stretch>
        </p:blipFill>
        <p:spPr bwMode="auto">
          <a:xfrm>
            <a:off x="5220072" y="1858271"/>
            <a:ext cx="2038350" cy="219075"/>
          </a:xfrm>
          <a:prstGeom prst="rect">
            <a:avLst/>
          </a:prstGeom>
          <a:noFill/>
          <a:ln w="9525">
            <a:noFill/>
            <a:miter lim="800000"/>
            <a:headEnd/>
            <a:tailEnd/>
          </a:ln>
        </p:spPr>
      </p:pic>
      <p:sp>
        <p:nvSpPr>
          <p:cNvPr id="31" name="Oval 30"/>
          <p:cNvSpPr/>
          <p:nvPr>
            <p:custDataLst>
              <p:tags r:id="rId10"/>
            </p:custDataLst>
          </p:nvPr>
        </p:nvSpPr>
        <p:spPr>
          <a:xfrm>
            <a:off x="7524328" y="1772816"/>
            <a:ext cx="43204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1" name="Oval 40"/>
          <p:cNvSpPr/>
          <p:nvPr>
            <p:custDataLst>
              <p:tags r:id="rId11"/>
            </p:custDataLst>
          </p:nvPr>
        </p:nvSpPr>
        <p:spPr>
          <a:xfrm>
            <a:off x="5004048" y="2276872"/>
            <a:ext cx="43204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2" name="Oval 41"/>
          <p:cNvSpPr/>
          <p:nvPr>
            <p:custDataLst>
              <p:tags r:id="rId12"/>
            </p:custDataLst>
          </p:nvPr>
        </p:nvSpPr>
        <p:spPr>
          <a:xfrm>
            <a:off x="5004048" y="4221088"/>
            <a:ext cx="43204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graphicFrame>
        <p:nvGraphicFramePr>
          <p:cNvPr id="20" name="Group 216"/>
          <p:cNvGraphicFramePr>
            <a:graphicFrameLocks noGrp="1"/>
          </p:cNvGraphicFramePr>
          <p:nvPr>
            <p:custDataLst>
              <p:tags r:id="rId13"/>
            </p:custDataLst>
            <p:extLst>
              <p:ext uri="{D42A27DB-BD31-4B8C-83A1-F6EECF244321}">
                <p14:modId xmlns:p14="http://schemas.microsoft.com/office/powerpoint/2010/main" val="76298659"/>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Twitter- Tweaking your settings</a:t>
                      </a:r>
                    </a:p>
                  </a:txBody>
                  <a:tcPr horzOverflow="overflow"/>
                </a:tc>
              </a:tr>
            </a:tbl>
          </a:graphicData>
        </a:graphic>
      </p:graphicFrame>
      <p:pic>
        <p:nvPicPr>
          <p:cNvPr id="15" name="Picture 2"/>
          <p:cNvPicPr>
            <a:picLocks noChangeAspect="1" noChangeArrowheads="1"/>
          </p:cNvPicPr>
          <p:nvPr>
            <p:custDataLst>
              <p:tags r:id="rId14"/>
            </p:custDataLst>
          </p:nvPr>
        </p:nvPicPr>
        <p:blipFill>
          <a:blip r:embed="rId20">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custDataLst>
              <p:tags r:id="rId15"/>
            </p:custDataLst>
          </p:nvPr>
        </p:nvPicPr>
        <p:blipFill>
          <a:blip r:embed="rId21"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78E32F-BBB5-4F77-87BE-D2F9513EA900}" type="slidenum">
              <a:rPr lang="en-ZA" smtClean="0"/>
              <a:t>9</a:t>
            </a:fld>
            <a:endParaRPr lang="en-ZA"/>
          </a:p>
        </p:txBody>
      </p:sp>
    </p:spTree>
    <p:custDataLst>
      <p:tags r:id="rId1"/>
    </p:custDataLst>
    <p:extLst>
      <p:ext uri="{BB962C8B-B14F-4D97-AF65-F5344CB8AC3E}">
        <p14:creationId xmlns:p14="http://schemas.microsoft.com/office/powerpoint/2010/main" val="2267278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dissolve">
                                      <p:cBhvr>
                                        <p:cTn id="7" dur="500"/>
                                        <p:tgtEl>
                                          <p:spTgt spid="18">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147"/>
                                        </p:tgtEl>
                                        <p:attrNameLst>
                                          <p:attrName>style.visibility</p:attrName>
                                        </p:attrNameLst>
                                      </p:cBhvr>
                                      <p:to>
                                        <p:strVal val="visible"/>
                                      </p:to>
                                    </p:set>
                                    <p:animEffect transition="in" filter="dissolve">
                                      <p:cBhvr>
                                        <p:cTn id="11" dur="500"/>
                                        <p:tgtEl>
                                          <p:spTgt spid="6147"/>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8">
                                            <p:txEl>
                                              <p:pRg st="1" end="1"/>
                                            </p:txEl>
                                          </p:spTgt>
                                        </p:tgtEl>
                                        <p:attrNameLst>
                                          <p:attrName>style.visibility</p:attrName>
                                        </p:attrNameLst>
                                      </p:cBhvr>
                                      <p:to>
                                        <p:strVal val="visible"/>
                                      </p:to>
                                    </p:set>
                                    <p:animEffect transition="in" filter="dissolve">
                                      <p:cBhvr>
                                        <p:cTn id="16" dur="500"/>
                                        <p:tgtEl>
                                          <p:spTgt spid="1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8">
                                            <p:txEl>
                                              <p:pRg st="2" end="2"/>
                                            </p:txEl>
                                          </p:spTgt>
                                        </p:tgtEl>
                                        <p:attrNameLst>
                                          <p:attrName>style.visibility</p:attrName>
                                        </p:attrNameLst>
                                      </p:cBhvr>
                                      <p:to>
                                        <p:strVal val="visible"/>
                                      </p:to>
                                    </p:set>
                                    <p:animEffect transition="in" filter="dissolve">
                                      <p:cBhvr>
                                        <p:cTn id="21" dur="500"/>
                                        <p:tgtEl>
                                          <p:spTgt spid="18">
                                            <p:txEl>
                                              <p:pRg st="2" end="2"/>
                                            </p:txEl>
                                          </p:spTgt>
                                        </p:tgtEl>
                                      </p:cBhvr>
                                    </p:animEffect>
                                  </p:childTnLst>
                                </p:cTn>
                              </p:par>
                            </p:childTnLst>
                          </p:cTn>
                        </p:par>
                        <p:par>
                          <p:cTn id="22" fill="hold">
                            <p:stCondLst>
                              <p:cond delay="500"/>
                            </p:stCondLst>
                            <p:childTnLst>
                              <p:par>
                                <p:cTn id="23" presetID="9" presetClass="entr" presetSubtype="0"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dissolve">
                                      <p:cBhvr>
                                        <p:cTn id="25" dur="500"/>
                                        <p:tgtEl>
                                          <p:spTgt spid="31"/>
                                        </p:tgtEl>
                                      </p:cBhvr>
                                    </p:animEffect>
                                  </p:childTnLst>
                                </p:cTn>
                              </p:par>
                            </p:childTnLst>
                          </p:cTn>
                        </p:par>
                        <p:par>
                          <p:cTn id="26" fill="hold">
                            <p:stCondLst>
                              <p:cond delay="1000"/>
                            </p:stCondLst>
                            <p:childTnLst>
                              <p:par>
                                <p:cTn id="27" presetID="9" presetClass="entr" presetSubtype="0" fill="hold" nodeType="afterEffect">
                                  <p:stCondLst>
                                    <p:cond delay="0"/>
                                  </p:stCondLst>
                                  <p:childTnLst>
                                    <p:set>
                                      <p:cBhvr>
                                        <p:cTn id="28" dur="1" fill="hold">
                                          <p:stCondLst>
                                            <p:cond delay="0"/>
                                          </p:stCondLst>
                                        </p:cTn>
                                        <p:tgtEl>
                                          <p:spTgt spid="6148"/>
                                        </p:tgtEl>
                                        <p:attrNameLst>
                                          <p:attrName>style.visibility</p:attrName>
                                        </p:attrNameLst>
                                      </p:cBhvr>
                                      <p:to>
                                        <p:strVal val="visible"/>
                                      </p:to>
                                    </p:set>
                                    <p:animEffect transition="in" filter="dissolve">
                                      <p:cBhvr>
                                        <p:cTn id="29" dur="500"/>
                                        <p:tgtEl>
                                          <p:spTgt spid="6148"/>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8">
                                            <p:txEl>
                                              <p:pRg st="3" end="3"/>
                                            </p:txEl>
                                          </p:spTgt>
                                        </p:tgtEl>
                                        <p:attrNameLst>
                                          <p:attrName>style.visibility</p:attrName>
                                        </p:attrNameLst>
                                      </p:cBhvr>
                                      <p:to>
                                        <p:strVal val="visible"/>
                                      </p:to>
                                    </p:set>
                                    <p:animEffect transition="in" filter="dissolve">
                                      <p:cBhvr>
                                        <p:cTn id="34" dur="500"/>
                                        <p:tgtEl>
                                          <p:spTgt spid="18">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8">
                                            <p:txEl>
                                              <p:pRg st="4" end="4"/>
                                            </p:txEl>
                                          </p:spTgt>
                                        </p:tgtEl>
                                        <p:attrNameLst>
                                          <p:attrName>style.visibility</p:attrName>
                                        </p:attrNameLst>
                                      </p:cBhvr>
                                      <p:to>
                                        <p:strVal val="visible"/>
                                      </p:to>
                                    </p:set>
                                    <p:animEffect transition="in" filter="dissolve">
                                      <p:cBhvr>
                                        <p:cTn id="39" dur="500"/>
                                        <p:tgtEl>
                                          <p:spTgt spid="18">
                                            <p:txEl>
                                              <p:pRg st="4" end="4"/>
                                            </p:txEl>
                                          </p:spTgt>
                                        </p:tgtEl>
                                      </p:cBhvr>
                                    </p:animEffect>
                                  </p:childTnLst>
                                </p:cTn>
                              </p:par>
                              <p:par>
                                <p:cTn id="40" presetID="1" presetClass="exit" presetSubtype="0" fill="hold" grpId="1" nodeType="withEffect">
                                  <p:stCondLst>
                                    <p:cond delay="0"/>
                                  </p:stCondLst>
                                  <p:childTnLst>
                                    <p:set>
                                      <p:cBhvr>
                                        <p:cTn id="41" dur="1" fill="hold">
                                          <p:stCondLst>
                                            <p:cond delay="0"/>
                                          </p:stCondLst>
                                        </p:cTn>
                                        <p:tgtEl>
                                          <p:spTgt spid="31"/>
                                        </p:tgtEl>
                                        <p:attrNameLst>
                                          <p:attrName>style.visibility</p:attrName>
                                        </p:attrNameLst>
                                      </p:cBhvr>
                                      <p:to>
                                        <p:strVal val="hidden"/>
                                      </p:to>
                                    </p:set>
                                  </p:childTnLst>
                                </p:cTn>
                              </p:par>
                            </p:childTnLst>
                          </p:cTn>
                        </p:par>
                        <p:par>
                          <p:cTn id="42" fill="hold">
                            <p:stCondLst>
                              <p:cond delay="500"/>
                            </p:stCondLst>
                            <p:childTnLst>
                              <p:par>
                                <p:cTn id="43" presetID="9"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dissolve">
                                      <p:cBhvr>
                                        <p:cTn id="45" dur="500"/>
                                        <p:tgtEl>
                                          <p:spTgt spid="41"/>
                                        </p:tgtEl>
                                      </p:cBhvr>
                                    </p:animEffect>
                                  </p:childTnLst>
                                </p:cTn>
                              </p:par>
                              <p:par>
                                <p:cTn id="46" presetID="1" presetClass="exit" presetSubtype="0" fill="hold" grpId="1" nodeType="withEffect">
                                  <p:stCondLst>
                                    <p:cond delay="0"/>
                                  </p:stCondLst>
                                  <p:childTnLst>
                                    <p:set>
                                      <p:cBhvr>
                                        <p:cTn id="47" dur="1" fill="hold">
                                          <p:stCondLst>
                                            <p:cond delay="0"/>
                                          </p:stCondLst>
                                        </p:cTn>
                                        <p:tgtEl>
                                          <p:spTgt spid="41"/>
                                        </p:tgtEl>
                                        <p:attrNameLst>
                                          <p:attrName>style.visibility</p:attrName>
                                        </p:attrNameLst>
                                      </p:cBhvr>
                                      <p:to>
                                        <p:strVal val="hidden"/>
                                      </p:to>
                                    </p:set>
                                  </p:childTnLst>
                                </p:cTn>
                              </p:par>
                            </p:childTnLst>
                          </p:cTn>
                        </p:par>
                        <p:par>
                          <p:cTn id="48" fill="hold">
                            <p:stCondLst>
                              <p:cond delay="1000"/>
                            </p:stCondLst>
                            <p:childTnLst>
                              <p:par>
                                <p:cTn id="49" presetID="9"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dissolve">
                                      <p:cBhvr>
                                        <p:cTn id="51" dur="500"/>
                                        <p:tgtEl>
                                          <p:spTgt spid="4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1" grpId="0" animBg="1"/>
      <p:bldP spid="31" grpId="1" animBg="1"/>
      <p:bldP spid="41" grpId="0" animBg="1"/>
      <p:bldP spid="41" grpId="1"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a:spLocks noChangeArrowheads="1"/>
          </p:cNvSpPr>
          <p:nvPr>
            <p:custDataLst>
              <p:tags r:id="rId2"/>
            </p:custDataLst>
          </p:nvPr>
        </p:nvSpPr>
        <p:spPr bwMode="auto">
          <a:xfrm>
            <a:off x="251520" y="2348880"/>
            <a:ext cx="3888432" cy="3785652"/>
          </a:xfrm>
          <a:prstGeom prst="rect">
            <a:avLst/>
          </a:prstGeom>
          <a:noFill/>
          <a:ln w="9525">
            <a:noFill/>
            <a:miter lim="800000"/>
            <a:headEnd/>
            <a:tailEnd/>
          </a:ln>
        </p:spPr>
        <p:txBody>
          <a:bodyPr wrap="square">
            <a:spAutoFit/>
          </a:bodyPr>
          <a:lstStyle/>
          <a:p>
            <a:pPr marL="365125" indent="-365125">
              <a:buFont typeface="Wingdings" pitchFamily="2" charset="2"/>
              <a:buChar char="ü"/>
            </a:pPr>
            <a:r>
              <a:rPr lang="en-ZA" sz="2000" dirty="0"/>
              <a:t>Click on </a:t>
            </a:r>
            <a:r>
              <a:rPr lang="en-ZA" sz="2000" b="1" dirty="0" smtClean="0"/>
              <a:t>Settings </a:t>
            </a:r>
            <a:r>
              <a:rPr lang="en-ZA" sz="2000" b="1" dirty="0" smtClean="0">
                <a:sym typeface="Wingdings" pitchFamily="2" charset="2"/>
              </a:rPr>
              <a:t> Profile</a:t>
            </a:r>
            <a:endParaRPr lang="en-ZA" sz="2000" b="1" dirty="0"/>
          </a:p>
          <a:p>
            <a:pPr marL="365125" indent="-365125">
              <a:buFont typeface="Wingdings" pitchFamily="2" charset="2"/>
              <a:buChar char="ü"/>
            </a:pPr>
            <a:r>
              <a:rPr lang="en-ZA" sz="2000" dirty="0" smtClean="0"/>
              <a:t>Upload a photo of </a:t>
            </a:r>
            <a:r>
              <a:rPr lang="en-ZA" sz="2000" dirty="0" smtClean="0"/>
              <a:t>yourself</a:t>
            </a:r>
            <a:br>
              <a:rPr lang="en-ZA" sz="2000" dirty="0" smtClean="0"/>
            </a:br>
            <a:r>
              <a:rPr lang="en-ZA" sz="2000" dirty="0" smtClean="0"/>
              <a:t>(please hatch your egg NB!!!)</a:t>
            </a:r>
            <a:endParaRPr lang="en-ZA" sz="2000" dirty="0"/>
          </a:p>
          <a:p>
            <a:pPr marL="365125" indent="-365125">
              <a:buFont typeface="Wingdings" pitchFamily="2" charset="2"/>
              <a:buChar char="ü"/>
            </a:pPr>
            <a:r>
              <a:rPr lang="en-ZA" sz="2000" dirty="0" smtClean="0"/>
              <a:t>You can adjust your name. Be real!</a:t>
            </a:r>
            <a:endParaRPr lang="en-ZA" sz="2000" b="1" dirty="0"/>
          </a:p>
          <a:p>
            <a:pPr marL="365125" indent="-365125">
              <a:buFont typeface="Wingdings" pitchFamily="2" charset="2"/>
              <a:buChar char="ü"/>
            </a:pPr>
            <a:r>
              <a:rPr lang="en-ZA" sz="2000" dirty="0" smtClean="0"/>
              <a:t>Where are you based? </a:t>
            </a:r>
          </a:p>
          <a:p>
            <a:pPr marL="365125" indent="-365125">
              <a:buFont typeface="Wingdings" pitchFamily="2" charset="2"/>
              <a:buChar char="ü"/>
            </a:pPr>
            <a:r>
              <a:rPr lang="en-ZA" sz="2000" dirty="0" smtClean="0"/>
              <a:t>Insert your /organisation’s web address or blog.</a:t>
            </a:r>
          </a:p>
          <a:p>
            <a:pPr marL="365125" indent="-365125">
              <a:buFont typeface="Wingdings" pitchFamily="2" charset="2"/>
              <a:buChar char="ü"/>
            </a:pPr>
            <a:r>
              <a:rPr lang="en-ZA" sz="2000" dirty="0" smtClean="0"/>
              <a:t>Say something about yourself that will give potential followers a sense of what you do/are interested in.</a:t>
            </a:r>
            <a:endParaRPr lang="en-ZA" sz="2000" dirty="0"/>
          </a:p>
        </p:txBody>
      </p:sp>
      <p:sp>
        <p:nvSpPr>
          <p:cNvPr id="21" name="Action Button: Return 20">
            <a:hlinkClick r:id="" action="ppaction://hlinkshowjump?jump=lastslideviewed" highlightClick="1"/>
          </p:cNvPr>
          <p:cNvSpPr/>
          <p:nvPr>
            <p:custDataLst>
              <p:tags r:id="rId3"/>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2" name="Action Button: Forward or Next 21">
            <a:hlinkClick r:id="" action="ppaction://hlinkshowjump?jump=nextslide" highlightClick="1"/>
          </p:cNvPr>
          <p:cNvSpPr/>
          <p:nvPr>
            <p:custDataLst>
              <p:tags r:id="rId4"/>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25" name="Group 216"/>
          <p:cNvGraphicFramePr>
            <a:graphicFrameLocks noGrp="1"/>
          </p:cNvGraphicFramePr>
          <p:nvPr>
            <p:custDataLst>
              <p:tags r:id="rId5"/>
            </p:custDataLst>
            <p:extLst>
              <p:ext uri="{D42A27DB-BD31-4B8C-83A1-F6EECF244321}">
                <p14:modId xmlns:p14="http://schemas.microsoft.com/office/powerpoint/2010/main" val="157764008"/>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Twitter: Complete your Profile settings</a:t>
                      </a:r>
                    </a:p>
                  </a:txBody>
                  <a:tcPr horzOverflow="overflow"/>
                </a:tc>
              </a:tr>
            </a:tbl>
          </a:graphicData>
        </a:graphic>
      </p:graphicFrame>
      <p:cxnSp>
        <p:nvCxnSpPr>
          <p:cNvPr id="38" name="Straight Connector 37"/>
          <p:cNvCxnSpPr/>
          <p:nvPr>
            <p:custDataLst>
              <p:tags r:id="rId6"/>
            </p:custDataLst>
          </p:nvPr>
        </p:nvCxnSpPr>
        <p:spPr>
          <a:xfrm>
            <a:off x="251520" y="6050929"/>
            <a:ext cx="8643937" cy="1587"/>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custDataLst>
              <p:tags r:id="rId7"/>
            </p:custDataLst>
          </p:nvPr>
        </p:nvSpPr>
        <p:spPr bwMode="auto">
          <a:xfrm>
            <a:off x="323528" y="1196752"/>
            <a:ext cx="3384376" cy="923330"/>
          </a:xfrm>
          <a:prstGeom prst="rect">
            <a:avLst/>
          </a:prstGeom>
          <a:noFill/>
          <a:ln w="9525">
            <a:solidFill>
              <a:srgbClr val="0070C0"/>
            </a:solidFill>
            <a:miter lim="800000"/>
            <a:headEnd/>
            <a:tailEnd/>
          </a:ln>
        </p:spPr>
        <p:txBody>
          <a:bodyPr wrap="square">
            <a:spAutoFit/>
          </a:bodyPr>
          <a:lstStyle/>
          <a:p>
            <a:r>
              <a:rPr lang="en-ZA" dirty="0" smtClean="0"/>
              <a:t>Not updating your </a:t>
            </a:r>
            <a:r>
              <a:rPr lang="en-ZA" b="1" dirty="0" smtClean="0"/>
              <a:t>Profile</a:t>
            </a:r>
            <a:r>
              <a:rPr lang="en-ZA" dirty="0" smtClean="0"/>
              <a:t> settings is like leaving your house without putting clothes on......</a:t>
            </a:r>
            <a:endParaRPr lang="en-ZA" dirty="0"/>
          </a:p>
        </p:txBody>
      </p:sp>
      <p:sp>
        <p:nvSpPr>
          <p:cNvPr id="40" name="TextBox 39"/>
          <p:cNvSpPr txBox="1">
            <a:spLocks noChangeArrowheads="1"/>
          </p:cNvSpPr>
          <p:nvPr>
            <p:custDataLst>
              <p:tags r:id="rId8"/>
            </p:custDataLst>
          </p:nvPr>
        </p:nvSpPr>
        <p:spPr bwMode="auto">
          <a:xfrm>
            <a:off x="784136" y="6082597"/>
            <a:ext cx="7344816" cy="707886"/>
          </a:xfrm>
          <a:prstGeom prst="rect">
            <a:avLst/>
          </a:prstGeom>
          <a:noFill/>
          <a:ln w="9525">
            <a:noFill/>
            <a:miter lim="800000"/>
            <a:headEnd/>
            <a:tailEnd/>
          </a:ln>
        </p:spPr>
        <p:txBody>
          <a:bodyPr wrap="square">
            <a:spAutoFit/>
          </a:bodyPr>
          <a:lstStyle/>
          <a:p>
            <a:r>
              <a:rPr lang="en-ZA" sz="2000" dirty="0" smtClean="0"/>
              <a:t>Make sure that your Bio is </a:t>
            </a:r>
            <a:r>
              <a:rPr lang="en-ZA" sz="2000" b="1" dirty="0" smtClean="0"/>
              <a:t>professional </a:t>
            </a:r>
            <a:r>
              <a:rPr lang="en-ZA" sz="2000" dirty="0" smtClean="0"/>
              <a:t>and take your </a:t>
            </a:r>
            <a:r>
              <a:rPr lang="en-ZA" sz="2000" b="1" dirty="0" smtClean="0"/>
              <a:t>privacy</a:t>
            </a:r>
            <a:r>
              <a:rPr lang="en-ZA" sz="2000" dirty="0" smtClean="0"/>
              <a:t> into account.</a:t>
            </a:r>
            <a:endParaRPr lang="en-ZA" sz="2000" dirty="0"/>
          </a:p>
        </p:txBody>
      </p:sp>
      <p:pic>
        <p:nvPicPr>
          <p:cNvPr id="6148" name="Picture 4"/>
          <p:cNvPicPr>
            <a:picLocks noChangeAspect="1" noChangeArrowheads="1"/>
          </p:cNvPicPr>
          <p:nvPr>
            <p:custDataLst>
              <p:tags r:id="rId9"/>
            </p:custDataLst>
          </p:nvPr>
        </p:nvPicPr>
        <p:blipFill>
          <a:blip r:embed="rId28" cstate="print"/>
          <a:srcRect/>
          <a:stretch>
            <a:fillRect/>
          </a:stretch>
        </p:blipFill>
        <p:spPr bwMode="auto">
          <a:xfrm>
            <a:off x="5220072" y="1858271"/>
            <a:ext cx="2038350" cy="219075"/>
          </a:xfrm>
          <a:prstGeom prst="rect">
            <a:avLst/>
          </a:prstGeom>
          <a:noFill/>
          <a:ln w="9525">
            <a:noFill/>
            <a:miter lim="800000"/>
            <a:headEnd/>
            <a:tailEnd/>
          </a:ln>
        </p:spPr>
      </p:pic>
      <p:sp>
        <p:nvSpPr>
          <p:cNvPr id="31" name="Oval 30"/>
          <p:cNvSpPr/>
          <p:nvPr>
            <p:custDataLst>
              <p:tags r:id="rId10"/>
            </p:custDataLst>
          </p:nvPr>
        </p:nvSpPr>
        <p:spPr>
          <a:xfrm>
            <a:off x="7524328" y="1772816"/>
            <a:ext cx="43204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1" name="Oval 40"/>
          <p:cNvSpPr/>
          <p:nvPr>
            <p:custDataLst>
              <p:tags r:id="rId11"/>
            </p:custDataLst>
          </p:nvPr>
        </p:nvSpPr>
        <p:spPr>
          <a:xfrm>
            <a:off x="5004048" y="2276872"/>
            <a:ext cx="43204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2" name="Oval 41"/>
          <p:cNvSpPr/>
          <p:nvPr>
            <p:custDataLst>
              <p:tags r:id="rId12"/>
            </p:custDataLst>
          </p:nvPr>
        </p:nvSpPr>
        <p:spPr>
          <a:xfrm>
            <a:off x="5004048" y="4221088"/>
            <a:ext cx="43204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7170" name="Picture 2"/>
          <p:cNvPicPr>
            <a:picLocks noChangeAspect="1" noChangeArrowheads="1"/>
          </p:cNvPicPr>
          <p:nvPr>
            <p:custDataLst>
              <p:tags r:id="rId13"/>
            </p:custDataLst>
          </p:nvPr>
        </p:nvPicPr>
        <p:blipFill>
          <a:blip r:embed="rId29" cstate="print"/>
          <a:srcRect/>
          <a:stretch>
            <a:fillRect/>
          </a:stretch>
        </p:blipFill>
        <p:spPr bwMode="auto">
          <a:xfrm>
            <a:off x="4139952" y="1052736"/>
            <a:ext cx="4352925" cy="4419600"/>
          </a:xfrm>
          <a:prstGeom prst="rect">
            <a:avLst/>
          </a:prstGeom>
          <a:noFill/>
          <a:ln w="9525">
            <a:solidFill>
              <a:srgbClr val="0070C0"/>
            </a:solidFill>
            <a:miter lim="800000"/>
            <a:headEnd/>
            <a:tailEnd/>
          </a:ln>
        </p:spPr>
      </p:pic>
      <p:sp>
        <p:nvSpPr>
          <p:cNvPr id="23" name="TextBox 22"/>
          <p:cNvSpPr txBox="1">
            <a:spLocks noChangeArrowheads="1"/>
          </p:cNvSpPr>
          <p:nvPr>
            <p:custDataLst>
              <p:tags r:id="rId14"/>
            </p:custDataLst>
          </p:nvPr>
        </p:nvSpPr>
        <p:spPr bwMode="auto">
          <a:xfrm>
            <a:off x="5527460" y="2635776"/>
            <a:ext cx="1714500" cy="261610"/>
          </a:xfrm>
          <a:prstGeom prst="rect">
            <a:avLst/>
          </a:prstGeom>
          <a:noFill/>
          <a:ln w="9525">
            <a:noFill/>
            <a:miter lim="800000"/>
            <a:headEnd/>
            <a:tailEnd/>
          </a:ln>
        </p:spPr>
        <p:txBody>
          <a:bodyPr>
            <a:spAutoFit/>
          </a:bodyPr>
          <a:lstStyle/>
          <a:p>
            <a:r>
              <a:rPr lang="en-ZA" sz="1100" dirty="0" smtClean="0"/>
              <a:t>Peter De Lange</a:t>
            </a:r>
            <a:endParaRPr lang="en-ZA" sz="1100" dirty="0"/>
          </a:p>
        </p:txBody>
      </p:sp>
      <p:sp>
        <p:nvSpPr>
          <p:cNvPr id="35" name="TextBox 34"/>
          <p:cNvSpPr txBox="1">
            <a:spLocks noChangeArrowheads="1"/>
          </p:cNvSpPr>
          <p:nvPr>
            <p:custDataLst>
              <p:tags r:id="rId15"/>
            </p:custDataLst>
          </p:nvPr>
        </p:nvSpPr>
        <p:spPr bwMode="auto">
          <a:xfrm>
            <a:off x="5580112" y="3284984"/>
            <a:ext cx="1785937" cy="261938"/>
          </a:xfrm>
          <a:prstGeom prst="rect">
            <a:avLst/>
          </a:prstGeom>
          <a:noFill/>
          <a:ln w="9525">
            <a:noFill/>
            <a:miter lim="800000"/>
            <a:headEnd/>
            <a:tailEnd/>
          </a:ln>
        </p:spPr>
        <p:txBody>
          <a:bodyPr>
            <a:spAutoFit/>
          </a:bodyPr>
          <a:lstStyle/>
          <a:p>
            <a:r>
              <a:rPr lang="en-ZA" sz="1100" dirty="0"/>
              <a:t>Pretoria South Africa</a:t>
            </a:r>
          </a:p>
        </p:txBody>
      </p:sp>
      <p:sp>
        <p:nvSpPr>
          <p:cNvPr id="33" name="TextBox 32"/>
          <p:cNvSpPr txBox="1">
            <a:spLocks noChangeArrowheads="1"/>
          </p:cNvSpPr>
          <p:nvPr>
            <p:custDataLst>
              <p:tags r:id="rId16"/>
            </p:custDataLst>
          </p:nvPr>
        </p:nvSpPr>
        <p:spPr bwMode="auto">
          <a:xfrm>
            <a:off x="5539771" y="3964723"/>
            <a:ext cx="1785937" cy="261938"/>
          </a:xfrm>
          <a:prstGeom prst="rect">
            <a:avLst/>
          </a:prstGeom>
          <a:solidFill>
            <a:schemeClr val="bg1"/>
          </a:solidFill>
          <a:ln w="9525">
            <a:noFill/>
            <a:miter lim="800000"/>
            <a:headEnd/>
            <a:tailEnd/>
          </a:ln>
        </p:spPr>
        <p:txBody>
          <a:bodyPr>
            <a:spAutoFit/>
          </a:bodyPr>
          <a:lstStyle/>
          <a:p>
            <a:r>
              <a:rPr lang="en-ZA" sz="1100" dirty="0"/>
              <a:t>http</a:t>
            </a:r>
            <a:r>
              <a:rPr lang="en-ZA" sz="1100" dirty="0" smtClean="0"/>
              <a:t>://</a:t>
            </a:r>
            <a:r>
              <a:rPr lang="en-ZA" sz="1100" dirty="0" smtClean="0"/>
              <a:t>ict4champions.co.za</a:t>
            </a:r>
            <a:endParaRPr lang="en-ZA" sz="1100" dirty="0"/>
          </a:p>
        </p:txBody>
      </p:sp>
      <p:sp>
        <p:nvSpPr>
          <p:cNvPr id="36" name="TextBox 35"/>
          <p:cNvSpPr txBox="1">
            <a:spLocks noChangeArrowheads="1"/>
          </p:cNvSpPr>
          <p:nvPr>
            <p:custDataLst>
              <p:tags r:id="rId17"/>
            </p:custDataLst>
          </p:nvPr>
        </p:nvSpPr>
        <p:spPr bwMode="auto">
          <a:xfrm>
            <a:off x="5652120" y="4770258"/>
            <a:ext cx="2376264" cy="430887"/>
          </a:xfrm>
          <a:prstGeom prst="rect">
            <a:avLst/>
          </a:prstGeom>
          <a:noFill/>
          <a:ln w="9525">
            <a:noFill/>
            <a:miter lim="800000"/>
            <a:headEnd/>
            <a:tailEnd/>
          </a:ln>
        </p:spPr>
        <p:txBody>
          <a:bodyPr wrap="square">
            <a:spAutoFit/>
          </a:bodyPr>
          <a:lstStyle/>
          <a:p>
            <a:r>
              <a:rPr lang="en-ZA" sz="1100" dirty="0" smtClean="0"/>
              <a:t>Love learning, sharing and social media</a:t>
            </a:r>
            <a:endParaRPr lang="en-ZA" sz="1100" dirty="0"/>
          </a:p>
        </p:txBody>
      </p:sp>
      <p:sp>
        <p:nvSpPr>
          <p:cNvPr id="34" name="Oval 33"/>
          <p:cNvSpPr/>
          <p:nvPr>
            <p:custDataLst>
              <p:tags r:id="rId18"/>
            </p:custDataLst>
          </p:nvPr>
        </p:nvSpPr>
        <p:spPr>
          <a:xfrm>
            <a:off x="6804248" y="1052736"/>
            <a:ext cx="7920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3" name="Oval 42"/>
          <p:cNvSpPr/>
          <p:nvPr>
            <p:custDataLst>
              <p:tags r:id="rId19"/>
            </p:custDataLst>
          </p:nvPr>
        </p:nvSpPr>
        <p:spPr>
          <a:xfrm>
            <a:off x="6372200" y="1628800"/>
            <a:ext cx="100811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4" name="Oval 43"/>
          <p:cNvSpPr/>
          <p:nvPr>
            <p:custDataLst>
              <p:tags r:id="rId20"/>
            </p:custDataLst>
          </p:nvPr>
        </p:nvSpPr>
        <p:spPr>
          <a:xfrm>
            <a:off x="5564886" y="2636912"/>
            <a:ext cx="100811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5" name="Oval 44"/>
          <p:cNvSpPr/>
          <p:nvPr>
            <p:custDataLst>
              <p:tags r:id="rId21"/>
            </p:custDataLst>
          </p:nvPr>
        </p:nvSpPr>
        <p:spPr>
          <a:xfrm>
            <a:off x="5508104" y="3284984"/>
            <a:ext cx="1872208"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6" name="Oval 45"/>
          <p:cNvSpPr/>
          <p:nvPr>
            <p:custDataLst>
              <p:tags r:id="rId22"/>
            </p:custDataLst>
          </p:nvPr>
        </p:nvSpPr>
        <p:spPr>
          <a:xfrm>
            <a:off x="5436096" y="3933056"/>
            <a:ext cx="1872208"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8" name="Oval 47"/>
          <p:cNvSpPr/>
          <p:nvPr>
            <p:custDataLst>
              <p:tags r:id="rId23"/>
            </p:custDataLst>
          </p:nvPr>
        </p:nvSpPr>
        <p:spPr>
          <a:xfrm>
            <a:off x="5436096" y="4725144"/>
            <a:ext cx="252028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26" name="Picture 2"/>
          <p:cNvPicPr>
            <a:picLocks noChangeAspect="1" noChangeArrowheads="1"/>
          </p:cNvPicPr>
          <p:nvPr>
            <p:custDataLst>
              <p:tags r:id="rId24"/>
            </p:custDataLst>
          </p:nvPr>
        </p:nvPicPr>
        <p:blipFill>
          <a:blip r:embed="rId30">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p:cNvPicPr>
            <a:picLocks noChangeAspect="1" noChangeArrowheads="1"/>
          </p:cNvPicPr>
          <p:nvPr>
            <p:custDataLst>
              <p:tags r:id="rId25"/>
            </p:custDataLst>
          </p:nvPr>
        </p:nvPicPr>
        <p:blipFill>
          <a:blip r:embed="rId31"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78E32F-BBB5-4F77-87BE-D2F9513EA900}" type="slidenum">
              <a:rPr lang="en-ZA" smtClean="0"/>
              <a:t>10</a:t>
            </a:fld>
            <a:endParaRPr lang="en-ZA"/>
          </a:p>
        </p:txBody>
      </p:sp>
    </p:spTree>
    <p:custDataLst>
      <p:tags r:id="rId1"/>
    </p:custDataLst>
    <p:extLst>
      <p:ext uri="{BB962C8B-B14F-4D97-AF65-F5344CB8AC3E}">
        <p14:creationId xmlns:p14="http://schemas.microsoft.com/office/powerpoint/2010/main" val="162376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dissolve">
                                      <p:cBhvr>
                                        <p:cTn id="7" dur="500"/>
                                        <p:tgtEl>
                                          <p:spTgt spid="18">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dissolve">
                                      <p:cBhvr>
                                        <p:cTn id="11" dur="5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8">
                                            <p:txEl>
                                              <p:pRg st="1" end="1"/>
                                            </p:txEl>
                                          </p:spTgt>
                                        </p:tgtEl>
                                        <p:attrNameLst>
                                          <p:attrName>style.visibility</p:attrName>
                                        </p:attrNameLst>
                                      </p:cBhvr>
                                      <p:to>
                                        <p:strVal val="visible"/>
                                      </p:to>
                                    </p:set>
                                    <p:animEffect transition="in" filter="dissolve">
                                      <p:cBhvr>
                                        <p:cTn id="16" dur="500"/>
                                        <p:tgtEl>
                                          <p:spTgt spid="18">
                                            <p:txEl>
                                              <p:pRg st="1" end="1"/>
                                            </p:txEl>
                                          </p:spTgt>
                                        </p:tgtEl>
                                      </p:cBhvr>
                                    </p:animEffect>
                                  </p:childTnLst>
                                </p:cTn>
                              </p:par>
                              <p:par>
                                <p:cTn id="17" presetID="1" presetClass="exit" presetSubtype="0" fill="hold" grpId="1" nodeType="withEffect">
                                  <p:stCondLst>
                                    <p:cond delay="0"/>
                                  </p:stCondLst>
                                  <p:childTnLst>
                                    <p:set>
                                      <p:cBhvr>
                                        <p:cTn id="18" dur="1" fill="hold">
                                          <p:stCondLst>
                                            <p:cond delay="0"/>
                                          </p:stCondLst>
                                        </p:cTn>
                                        <p:tgtEl>
                                          <p:spTgt spid="34"/>
                                        </p:tgtEl>
                                        <p:attrNameLst>
                                          <p:attrName>style.visibility</p:attrName>
                                        </p:attrNameLst>
                                      </p:cBhvr>
                                      <p:to>
                                        <p:strVal val="hidden"/>
                                      </p:to>
                                    </p:set>
                                  </p:childTnLst>
                                </p:cTn>
                              </p:par>
                            </p:childTnLst>
                          </p:cTn>
                        </p:par>
                        <p:par>
                          <p:cTn id="19" fill="hold">
                            <p:stCondLst>
                              <p:cond delay="500"/>
                            </p:stCondLst>
                            <p:childTnLst>
                              <p:par>
                                <p:cTn id="20" presetID="9" presetClass="entr" presetSubtype="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dissolve">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8">
                                            <p:txEl>
                                              <p:pRg st="2" end="2"/>
                                            </p:txEl>
                                          </p:spTgt>
                                        </p:tgtEl>
                                        <p:attrNameLst>
                                          <p:attrName>style.visibility</p:attrName>
                                        </p:attrNameLst>
                                      </p:cBhvr>
                                      <p:to>
                                        <p:strVal val="visible"/>
                                      </p:to>
                                    </p:set>
                                    <p:animEffect transition="in" filter="dissolve">
                                      <p:cBhvr>
                                        <p:cTn id="27" dur="500"/>
                                        <p:tgtEl>
                                          <p:spTgt spid="18">
                                            <p:txEl>
                                              <p:pRg st="2" end="2"/>
                                            </p:txEl>
                                          </p:spTgt>
                                        </p:tgtEl>
                                      </p:cBhvr>
                                    </p:animEffect>
                                  </p:childTnLst>
                                </p:cTn>
                              </p:par>
                              <p:par>
                                <p:cTn id="28" presetID="1" presetClass="exit" presetSubtype="0" fill="hold" grpId="1" nodeType="withEffect">
                                  <p:stCondLst>
                                    <p:cond delay="0"/>
                                  </p:stCondLst>
                                  <p:childTnLst>
                                    <p:set>
                                      <p:cBhvr>
                                        <p:cTn id="29" dur="1" fill="hold">
                                          <p:stCondLst>
                                            <p:cond delay="0"/>
                                          </p:stCondLst>
                                        </p:cTn>
                                        <p:tgtEl>
                                          <p:spTgt spid="43"/>
                                        </p:tgtEl>
                                        <p:attrNameLst>
                                          <p:attrName>style.visibility</p:attrName>
                                        </p:attrNameLst>
                                      </p:cBhvr>
                                      <p:to>
                                        <p:strVal val="hidden"/>
                                      </p:to>
                                    </p:set>
                                  </p:childTnLst>
                                </p:cTn>
                              </p:par>
                            </p:childTnLst>
                          </p:cTn>
                        </p:par>
                        <p:par>
                          <p:cTn id="30" fill="hold">
                            <p:stCondLst>
                              <p:cond delay="500"/>
                            </p:stCondLst>
                            <p:childTnLst>
                              <p:par>
                                <p:cTn id="31" presetID="9"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dissolve">
                                      <p:cBhvr>
                                        <p:cTn id="33" dur="500"/>
                                        <p:tgtEl>
                                          <p:spTgt spid="44"/>
                                        </p:tgtEl>
                                      </p:cBhvr>
                                    </p:animEffect>
                                  </p:childTnLst>
                                </p:cTn>
                              </p:par>
                            </p:childTnLst>
                          </p:cTn>
                        </p:par>
                        <p:par>
                          <p:cTn id="34" fill="hold">
                            <p:stCondLst>
                              <p:cond delay="1000"/>
                            </p:stCondLst>
                            <p:childTnLst>
                              <p:par>
                                <p:cTn id="35" presetID="27" presetClass="entr" presetSubtype="0" fill="hold" grpId="0" nodeType="afterEffect">
                                  <p:stCondLst>
                                    <p:cond delay="0"/>
                                  </p:stCondLst>
                                  <p:iterate type="lt">
                                    <p:tmPct val="50000"/>
                                  </p:iterate>
                                  <p:childTnLst>
                                    <p:set>
                                      <p:cBhvr>
                                        <p:cTn id="36" dur="1" fill="hold">
                                          <p:stCondLst>
                                            <p:cond delay="0"/>
                                          </p:stCondLst>
                                        </p:cTn>
                                        <p:tgtEl>
                                          <p:spTgt spid="23"/>
                                        </p:tgtEl>
                                        <p:attrNameLst>
                                          <p:attrName>style.visibility</p:attrName>
                                        </p:attrNameLst>
                                      </p:cBhvr>
                                      <p:to>
                                        <p:strVal val="visible"/>
                                      </p:to>
                                    </p:set>
                                    <p:anim calcmode="discrete" valueType="clr">
                                      <p:cBhvr override="childStyle">
                                        <p:cTn id="37"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3"/>
                                        </p:tgtEl>
                                        <p:attrNameLst>
                                          <p:attrName>fillcolor</p:attrName>
                                        </p:attrNameLst>
                                      </p:cBhvr>
                                      <p:tavLst>
                                        <p:tav tm="0">
                                          <p:val>
                                            <p:clrVal>
                                              <a:schemeClr val="accent2"/>
                                            </p:clrVal>
                                          </p:val>
                                        </p:tav>
                                        <p:tav tm="50000">
                                          <p:val>
                                            <p:clrVal>
                                              <a:schemeClr val="hlink"/>
                                            </p:clrVal>
                                          </p:val>
                                        </p:tav>
                                      </p:tavLst>
                                    </p:anim>
                                    <p:set>
                                      <p:cBhvr>
                                        <p:cTn id="39" dur="80"/>
                                        <p:tgtEl>
                                          <p:spTgt spid="23"/>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8">
                                            <p:txEl>
                                              <p:pRg st="3" end="3"/>
                                            </p:txEl>
                                          </p:spTgt>
                                        </p:tgtEl>
                                        <p:attrNameLst>
                                          <p:attrName>style.visibility</p:attrName>
                                        </p:attrNameLst>
                                      </p:cBhvr>
                                      <p:to>
                                        <p:strVal val="visible"/>
                                      </p:to>
                                    </p:set>
                                    <p:animEffect transition="in" filter="dissolve">
                                      <p:cBhvr>
                                        <p:cTn id="44" dur="500"/>
                                        <p:tgtEl>
                                          <p:spTgt spid="18">
                                            <p:txEl>
                                              <p:pRg st="3" end="3"/>
                                            </p:txEl>
                                          </p:spTgt>
                                        </p:tgtEl>
                                      </p:cBhvr>
                                    </p:animEffect>
                                  </p:childTnLst>
                                </p:cTn>
                              </p:par>
                              <p:par>
                                <p:cTn id="45" presetID="1" presetClass="exit" presetSubtype="0" fill="hold" grpId="1" nodeType="withEffect">
                                  <p:stCondLst>
                                    <p:cond delay="0"/>
                                  </p:stCondLst>
                                  <p:childTnLst>
                                    <p:set>
                                      <p:cBhvr>
                                        <p:cTn id="46" dur="1" fill="hold">
                                          <p:stCondLst>
                                            <p:cond delay="0"/>
                                          </p:stCondLst>
                                        </p:cTn>
                                        <p:tgtEl>
                                          <p:spTgt spid="44"/>
                                        </p:tgtEl>
                                        <p:attrNameLst>
                                          <p:attrName>style.visibility</p:attrName>
                                        </p:attrNameLst>
                                      </p:cBhvr>
                                      <p:to>
                                        <p:strVal val="hidden"/>
                                      </p:to>
                                    </p:set>
                                  </p:childTnLst>
                                </p:cTn>
                              </p:par>
                            </p:childTnLst>
                          </p:cTn>
                        </p:par>
                        <p:par>
                          <p:cTn id="47" fill="hold">
                            <p:stCondLst>
                              <p:cond delay="500"/>
                            </p:stCondLst>
                            <p:childTnLst>
                              <p:par>
                                <p:cTn id="48" presetID="9" presetClass="entr" presetSubtype="0"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dissolve">
                                      <p:cBhvr>
                                        <p:cTn id="50" dur="500"/>
                                        <p:tgtEl>
                                          <p:spTgt spid="45"/>
                                        </p:tgtEl>
                                      </p:cBhvr>
                                    </p:animEffect>
                                  </p:childTnLst>
                                </p:cTn>
                              </p:par>
                            </p:childTnLst>
                          </p:cTn>
                        </p:par>
                        <p:par>
                          <p:cTn id="51" fill="hold">
                            <p:stCondLst>
                              <p:cond delay="1000"/>
                            </p:stCondLst>
                            <p:childTnLst>
                              <p:par>
                                <p:cTn id="52" presetID="27" presetClass="entr" presetSubtype="0" fill="hold" grpId="0" nodeType="afterEffect">
                                  <p:stCondLst>
                                    <p:cond delay="0"/>
                                  </p:stCondLst>
                                  <p:iterate type="lt">
                                    <p:tmPct val="50000"/>
                                  </p:iterate>
                                  <p:childTnLst>
                                    <p:set>
                                      <p:cBhvr>
                                        <p:cTn id="53" dur="1" fill="hold">
                                          <p:stCondLst>
                                            <p:cond delay="0"/>
                                          </p:stCondLst>
                                        </p:cTn>
                                        <p:tgtEl>
                                          <p:spTgt spid="35"/>
                                        </p:tgtEl>
                                        <p:attrNameLst>
                                          <p:attrName>style.visibility</p:attrName>
                                        </p:attrNameLst>
                                      </p:cBhvr>
                                      <p:to>
                                        <p:strVal val="visible"/>
                                      </p:to>
                                    </p:set>
                                    <p:anim calcmode="discrete" valueType="clr">
                                      <p:cBhvr override="childStyle">
                                        <p:cTn id="54" dur="80"/>
                                        <p:tgtEl>
                                          <p:spTgt spid="35"/>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35"/>
                                        </p:tgtEl>
                                        <p:attrNameLst>
                                          <p:attrName>fillcolor</p:attrName>
                                        </p:attrNameLst>
                                      </p:cBhvr>
                                      <p:tavLst>
                                        <p:tav tm="0">
                                          <p:val>
                                            <p:clrVal>
                                              <a:schemeClr val="accent2"/>
                                            </p:clrVal>
                                          </p:val>
                                        </p:tav>
                                        <p:tav tm="50000">
                                          <p:val>
                                            <p:clrVal>
                                              <a:schemeClr val="hlink"/>
                                            </p:clrVal>
                                          </p:val>
                                        </p:tav>
                                      </p:tavLst>
                                    </p:anim>
                                    <p:set>
                                      <p:cBhvr>
                                        <p:cTn id="56" dur="80"/>
                                        <p:tgtEl>
                                          <p:spTgt spid="35"/>
                                        </p:tgtEl>
                                        <p:attrNameLst>
                                          <p:attrName>fill.type</p:attrName>
                                        </p:attrNameLst>
                                      </p:cBhvr>
                                      <p:to>
                                        <p:strVal val="solid"/>
                                      </p:to>
                                    </p:se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18">
                                            <p:txEl>
                                              <p:pRg st="4" end="4"/>
                                            </p:txEl>
                                          </p:spTgt>
                                        </p:tgtEl>
                                        <p:attrNameLst>
                                          <p:attrName>style.visibility</p:attrName>
                                        </p:attrNameLst>
                                      </p:cBhvr>
                                      <p:to>
                                        <p:strVal val="visible"/>
                                      </p:to>
                                    </p:set>
                                    <p:animEffect transition="in" filter="dissolve">
                                      <p:cBhvr>
                                        <p:cTn id="61" dur="500"/>
                                        <p:tgtEl>
                                          <p:spTgt spid="18">
                                            <p:txEl>
                                              <p:pRg st="4" end="4"/>
                                            </p:txEl>
                                          </p:spTgt>
                                        </p:tgtEl>
                                      </p:cBhvr>
                                    </p:animEffect>
                                  </p:childTnLst>
                                </p:cTn>
                              </p:par>
                              <p:par>
                                <p:cTn id="62" presetID="1" presetClass="exit" presetSubtype="0" fill="hold" grpId="1" nodeType="withEffect">
                                  <p:stCondLst>
                                    <p:cond delay="0"/>
                                  </p:stCondLst>
                                  <p:childTnLst>
                                    <p:set>
                                      <p:cBhvr>
                                        <p:cTn id="63" dur="1" fill="hold">
                                          <p:stCondLst>
                                            <p:cond delay="0"/>
                                          </p:stCondLst>
                                        </p:cTn>
                                        <p:tgtEl>
                                          <p:spTgt spid="45"/>
                                        </p:tgtEl>
                                        <p:attrNameLst>
                                          <p:attrName>style.visibility</p:attrName>
                                        </p:attrNameLst>
                                      </p:cBhvr>
                                      <p:to>
                                        <p:strVal val="hidden"/>
                                      </p:to>
                                    </p:set>
                                  </p:childTnLst>
                                </p:cTn>
                              </p:par>
                            </p:childTnLst>
                          </p:cTn>
                        </p:par>
                        <p:par>
                          <p:cTn id="64" fill="hold">
                            <p:stCondLst>
                              <p:cond delay="500"/>
                            </p:stCondLst>
                            <p:childTnLst>
                              <p:par>
                                <p:cTn id="65" presetID="9" presetClass="entr" presetSubtype="0"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dissolve">
                                      <p:cBhvr>
                                        <p:cTn id="67" dur="500"/>
                                        <p:tgtEl>
                                          <p:spTgt spid="46"/>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18">
                                            <p:txEl>
                                              <p:pRg st="5" end="5"/>
                                            </p:txEl>
                                          </p:spTgt>
                                        </p:tgtEl>
                                        <p:attrNameLst>
                                          <p:attrName>style.visibility</p:attrName>
                                        </p:attrNameLst>
                                      </p:cBhvr>
                                      <p:to>
                                        <p:strVal val="visible"/>
                                      </p:to>
                                    </p:set>
                                    <p:animEffect transition="in" filter="dissolve">
                                      <p:cBhvr>
                                        <p:cTn id="72" dur="500"/>
                                        <p:tgtEl>
                                          <p:spTgt spid="18">
                                            <p:txEl>
                                              <p:pRg st="5" end="5"/>
                                            </p:txEl>
                                          </p:spTgt>
                                        </p:tgtEl>
                                      </p:cBhvr>
                                    </p:animEffect>
                                  </p:childTnLst>
                                </p:cTn>
                              </p:par>
                              <p:par>
                                <p:cTn id="73" presetID="1" presetClass="exit" presetSubtype="0" fill="hold" grpId="1" nodeType="withEffect">
                                  <p:stCondLst>
                                    <p:cond delay="0"/>
                                  </p:stCondLst>
                                  <p:childTnLst>
                                    <p:set>
                                      <p:cBhvr>
                                        <p:cTn id="74" dur="1" fill="hold">
                                          <p:stCondLst>
                                            <p:cond delay="0"/>
                                          </p:stCondLst>
                                        </p:cTn>
                                        <p:tgtEl>
                                          <p:spTgt spid="46"/>
                                        </p:tgtEl>
                                        <p:attrNameLst>
                                          <p:attrName>style.visibility</p:attrName>
                                        </p:attrNameLst>
                                      </p:cBhvr>
                                      <p:to>
                                        <p:strVal val="hidden"/>
                                      </p:to>
                                    </p:set>
                                  </p:childTnLst>
                                </p:cTn>
                              </p:par>
                            </p:childTnLst>
                          </p:cTn>
                        </p:par>
                        <p:par>
                          <p:cTn id="75" fill="hold">
                            <p:stCondLst>
                              <p:cond delay="500"/>
                            </p:stCondLst>
                            <p:childTnLst>
                              <p:par>
                                <p:cTn id="76" presetID="9" presetClass="entr" presetSubtype="0"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dissolve">
                                      <p:cBhvr>
                                        <p:cTn id="78" dur="500"/>
                                        <p:tgtEl>
                                          <p:spTgt spid="48"/>
                                        </p:tgtEl>
                                      </p:cBhvr>
                                    </p:animEffect>
                                  </p:childTnLst>
                                </p:cTn>
                              </p:par>
                            </p:childTnLst>
                          </p:cTn>
                        </p:par>
                        <p:par>
                          <p:cTn id="79" fill="hold">
                            <p:stCondLst>
                              <p:cond delay="1000"/>
                            </p:stCondLst>
                            <p:childTnLst>
                              <p:par>
                                <p:cTn id="80" presetID="27" presetClass="entr" presetSubtype="0" fill="hold" grpId="0" nodeType="afterEffect">
                                  <p:stCondLst>
                                    <p:cond delay="0"/>
                                  </p:stCondLst>
                                  <p:iterate type="lt">
                                    <p:tmPct val="50000"/>
                                  </p:iterate>
                                  <p:childTnLst>
                                    <p:set>
                                      <p:cBhvr>
                                        <p:cTn id="81" dur="1" fill="hold">
                                          <p:stCondLst>
                                            <p:cond delay="0"/>
                                          </p:stCondLst>
                                        </p:cTn>
                                        <p:tgtEl>
                                          <p:spTgt spid="36"/>
                                        </p:tgtEl>
                                        <p:attrNameLst>
                                          <p:attrName>style.visibility</p:attrName>
                                        </p:attrNameLst>
                                      </p:cBhvr>
                                      <p:to>
                                        <p:strVal val="visible"/>
                                      </p:to>
                                    </p:set>
                                    <p:anim calcmode="discrete" valueType="clr">
                                      <p:cBhvr override="childStyle">
                                        <p:cTn id="82" dur="80"/>
                                        <p:tgtEl>
                                          <p:spTgt spid="36"/>
                                        </p:tgtEl>
                                        <p:attrNameLst>
                                          <p:attrName>style.color</p:attrName>
                                        </p:attrNameLst>
                                      </p:cBhvr>
                                      <p:tavLst>
                                        <p:tav tm="0">
                                          <p:val>
                                            <p:clrVal>
                                              <a:schemeClr val="accent2"/>
                                            </p:clrVal>
                                          </p:val>
                                        </p:tav>
                                        <p:tav tm="50000">
                                          <p:val>
                                            <p:clrVal>
                                              <a:schemeClr val="hlink"/>
                                            </p:clrVal>
                                          </p:val>
                                        </p:tav>
                                      </p:tavLst>
                                    </p:anim>
                                    <p:anim calcmode="discrete" valueType="clr">
                                      <p:cBhvr>
                                        <p:cTn id="83" dur="80"/>
                                        <p:tgtEl>
                                          <p:spTgt spid="36"/>
                                        </p:tgtEl>
                                        <p:attrNameLst>
                                          <p:attrName>fillcolor</p:attrName>
                                        </p:attrNameLst>
                                      </p:cBhvr>
                                      <p:tavLst>
                                        <p:tav tm="0">
                                          <p:val>
                                            <p:clrVal>
                                              <a:schemeClr val="accent2"/>
                                            </p:clrVal>
                                          </p:val>
                                        </p:tav>
                                        <p:tav tm="50000">
                                          <p:val>
                                            <p:clrVal>
                                              <a:schemeClr val="hlink"/>
                                            </p:clrVal>
                                          </p:val>
                                        </p:tav>
                                      </p:tavLst>
                                    </p:anim>
                                    <p:set>
                                      <p:cBhvr>
                                        <p:cTn id="84" dur="80"/>
                                        <p:tgtEl>
                                          <p:spTgt spid="36"/>
                                        </p:tgtEl>
                                        <p:attrNameLst>
                                          <p:attrName>fill.type</p:attrName>
                                        </p:attrNameLst>
                                      </p:cBhvr>
                                      <p:to>
                                        <p:strVal val="solid"/>
                                      </p:to>
                                    </p:set>
                                  </p:childTnLst>
                                </p:cTn>
                              </p:par>
                            </p:childTnLst>
                          </p:cTn>
                        </p:par>
                      </p:childTnLst>
                    </p:cTn>
                  </p:par>
                  <p:par>
                    <p:cTn id="85" fill="hold">
                      <p:stCondLst>
                        <p:cond delay="indefinite"/>
                      </p:stCondLst>
                      <p:childTnLst>
                        <p:par>
                          <p:cTn id="86" fill="hold">
                            <p:stCondLst>
                              <p:cond delay="0"/>
                            </p:stCondLst>
                            <p:childTnLst>
                              <p:par>
                                <p:cTn id="87" presetID="12" presetClass="entr" presetSubtype="8" fill="hold" grpId="0" nodeType="click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slide(fromLeft)">
                                      <p:cBhvr>
                                        <p:cTn id="8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3" grpId="0"/>
      <p:bldP spid="35" grpId="0"/>
      <p:bldP spid="36" grpId="0"/>
      <p:bldP spid="34" grpId="0" animBg="1"/>
      <p:bldP spid="34" grpId="1" animBg="1"/>
      <p:bldP spid="43" grpId="0" animBg="1"/>
      <p:bldP spid="43" grpId="1" animBg="1"/>
      <p:bldP spid="44" grpId="0" animBg="1"/>
      <p:bldP spid="44" grpId="1" animBg="1"/>
      <p:bldP spid="45" grpId="0" animBg="1"/>
      <p:bldP spid="45" grpId="1" animBg="1"/>
      <p:bldP spid="46" grpId="0" animBg="1"/>
      <p:bldP spid="46" grpId="1" animBg="1"/>
      <p:bldP spid="4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custDataLst>
              <p:tags r:id="rId2"/>
            </p:custDataLst>
          </p:nvPr>
        </p:nvSpPr>
        <p:spPr>
          <a:xfrm>
            <a:off x="323528" y="1052736"/>
            <a:ext cx="8390706" cy="646331"/>
          </a:xfrm>
          <a:prstGeom prst="rect">
            <a:avLst/>
          </a:prstGeom>
          <a:noFill/>
        </p:spPr>
        <p:txBody>
          <a:bodyPr wrap="square">
            <a:spAutoFit/>
          </a:bodyPr>
          <a:lstStyle/>
          <a:p>
            <a:pPr fontAlgn="auto">
              <a:spcBef>
                <a:spcPts val="0"/>
              </a:spcBef>
              <a:spcAft>
                <a:spcPts val="0"/>
              </a:spcAft>
              <a:defRPr/>
            </a:pPr>
            <a:r>
              <a:rPr lang="en-ZA" dirty="0">
                <a:latin typeface="Arial" pitchFamily="34" charset="0"/>
                <a:cs typeface="Arial" pitchFamily="34" charset="0"/>
              </a:rPr>
              <a:t>Go ahead, </a:t>
            </a:r>
            <a:r>
              <a:rPr lang="en-ZA" dirty="0" smtClean="0">
                <a:latin typeface="Arial" pitchFamily="34" charset="0"/>
                <a:cs typeface="Arial" pitchFamily="34" charset="0"/>
              </a:rPr>
              <a:t>and</a:t>
            </a:r>
            <a:r>
              <a:rPr lang="en-ZA" dirty="0" smtClean="0">
                <a:latin typeface="Arial" pitchFamily="34" charset="0"/>
                <a:cs typeface="Arial" pitchFamily="34" charset="0"/>
              </a:rPr>
              <a:t> introduce yourself so that we can see you in the </a:t>
            </a:r>
            <a:r>
              <a:rPr lang="en-ZA" b="1" dirty="0" smtClean="0">
                <a:latin typeface="Arial" pitchFamily="34" charset="0"/>
                <a:cs typeface="Arial" pitchFamily="34" charset="0"/>
              </a:rPr>
              <a:t>#Schoolnetsa11 </a:t>
            </a:r>
            <a:r>
              <a:rPr lang="en-ZA" dirty="0" smtClean="0">
                <a:latin typeface="Arial" pitchFamily="34" charset="0"/>
                <a:cs typeface="Arial" pitchFamily="34" charset="0"/>
              </a:rPr>
              <a:t>conference stream!  </a:t>
            </a:r>
            <a:r>
              <a:rPr lang="en-ZA" b="1" dirty="0" smtClean="0">
                <a:latin typeface="Arial" pitchFamily="34" charset="0"/>
                <a:cs typeface="Arial" pitchFamily="34" charset="0"/>
              </a:rPr>
              <a:t>Remember </a:t>
            </a:r>
            <a:r>
              <a:rPr lang="en-ZA" b="1" dirty="0">
                <a:latin typeface="Arial" pitchFamily="34" charset="0"/>
                <a:cs typeface="Arial" pitchFamily="34" charset="0"/>
              </a:rPr>
              <a:t>you only have 140 characters</a:t>
            </a:r>
            <a:r>
              <a:rPr lang="en-ZA" b="1" dirty="0" smtClean="0">
                <a:latin typeface="Arial" pitchFamily="34" charset="0"/>
                <a:cs typeface="Arial" pitchFamily="34" charset="0"/>
              </a:rPr>
              <a:t>!</a:t>
            </a:r>
            <a:endParaRPr lang="en-ZA" dirty="0">
              <a:latin typeface="Arial" pitchFamily="34" charset="0"/>
              <a:cs typeface="Arial" pitchFamily="34" charset="0"/>
            </a:endParaRPr>
          </a:p>
        </p:txBody>
      </p:sp>
      <p:cxnSp>
        <p:nvCxnSpPr>
          <p:cNvPr id="19" name="Straight Connector 18"/>
          <p:cNvCxnSpPr/>
          <p:nvPr>
            <p:custDataLst>
              <p:tags r:id="rId3"/>
            </p:custDataLst>
          </p:nvPr>
        </p:nvCxnSpPr>
        <p:spPr>
          <a:xfrm>
            <a:off x="285750" y="4658535"/>
            <a:ext cx="8572500" cy="1588"/>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custDataLst>
              <p:tags r:id="rId4"/>
            </p:custDataLst>
          </p:nvPr>
        </p:nvSpPr>
        <p:spPr bwMode="auto">
          <a:xfrm>
            <a:off x="388938" y="4643438"/>
            <a:ext cx="7643812" cy="707886"/>
          </a:xfrm>
          <a:prstGeom prst="rect">
            <a:avLst/>
          </a:prstGeom>
          <a:noFill/>
          <a:ln w="9525">
            <a:noFill/>
            <a:miter lim="800000"/>
            <a:headEnd/>
            <a:tailEnd/>
          </a:ln>
        </p:spPr>
        <p:txBody>
          <a:bodyPr>
            <a:spAutoFit/>
          </a:bodyPr>
          <a:lstStyle/>
          <a:p>
            <a:r>
              <a:rPr lang="en-ZA" sz="2000" dirty="0">
                <a:latin typeface="Verdana" pitchFamily="34" charset="0"/>
              </a:rPr>
              <a:t>If you cannot say it in 140 characters, feel free to do a few tweets…….tweet ……tweet……..</a:t>
            </a:r>
          </a:p>
        </p:txBody>
      </p:sp>
      <p:sp>
        <p:nvSpPr>
          <p:cNvPr id="24" name="TextBox 23"/>
          <p:cNvSpPr txBox="1">
            <a:spLocks noChangeArrowheads="1"/>
          </p:cNvSpPr>
          <p:nvPr>
            <p:custDataLst>
              <p:tags r:id="rId5"/>
            </p:custDataLst>
          </p:nvPr>
        </p:nvSpPr>
        <p:spPr bwMode="auto">
          <a:xfrm>
            <a:off x="465138" y="5502275"/>
            <a:ext cx="6500812" cy="707886"/>
          </a:xfrm>
          <a:prstGeom prst="rect">
            <a:avLst/>
          </a:prstGeom>
          <a:noFill/>
          <a:ln w="9525">
            <a:noFill/>
            <a:miter lim="800000"/>
            <a:headEnd/>
            <a:tailEnd/>
          </a:ln>
        </p:spPr>
        <p:txBody>
          <a:bodyPr>
            <a:spAutoFit/>
          </a:bodyPr>
          <a:lstStyle/>
          <a:p>
            <a:r>
              <a:rPr lang="en-ZA" sz="2000" dirty="0" smtClean="0">
                <a:latin typeface="Verdana" pitchFamily="34" charset="0"/>
              </a:rPr>
              <a:t>Don’t forget to add the conference tag </a:t>
            </a:r>
            <a:r>
              <a:rPr lang="en-ZA" sz="2000" b="1" dirty="0" smtClean="0">
                <a:latin typeface="Verdana" pitchFamily="34" charset="0"/>
              </a:rPr>
              <a:t>#schoolnetsa11 </a:t>
            </a:r>
            <a:r>
              <a:rPr lang="en-ZA" sz="2000" dirty="0" smtClean="0">
                <a:latin typeface="Verdana" pitchFamily="34" charset="0"/>
              </a:rPr>
              <a:t>to your tweet (anywhere)</a:t>
            </a:r>
            <a:endParaRPr lang="en-ZA" sz="2000" dirty="0">
              <a:latin typeface="Verdana" pitchFamily="34" charset="0"/>
            </a:endParaRPr>
          </a:p>
        </p:txBody>
      </p:sp>
      <p:sp>
        <p:nvSpPr>
          <p:cNvPr id="25" name="Smiley Face 24"/>
          <p:cNvSpPr/>
          <p:nvPr>
            <p:custDataLst>
              <p:tags r:id="rId6"/>
            </p:custDataLst>
          </p:nvPr>
        </p:nvSpPr>
        <p:spPr>
          <a:xfrm>
            <a:off x="7215188" y="5072063"/>
            <a:ext cx="1000125" cy="1071562"/>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20" name="Action Button: Return 19">
            <a:hlinkClick r:id="" action="ppaction://hlinkshowjump?jump=lastslideviewed" highlightClick="1"/>
          </p:cNvPr>
          <p:cNvSpPr/>
          <p:nvPr>
            <p:custDataLst>
              <p:tags r:id="rId7"/>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1" name="Action Button: Forward or Next 20">
            <a:hlinkClick r:id="" action="ppaction://hlinkshowjump?jump=nextslide" highlightClick="1"/>
          </p:cNvPr>
          <p:cNvSpPr/>
          <p:nvPr>
            <p:custDataLst>
              <p:tags r:id="rId8"/>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22" name="Group 216"/>
          <p:cNvGraphicFramePr>
            <a:graphicFrameLocks noGrp="1"/>
          </p:cNvGraphicFramePr>
          <p:nvPr>
            <p:custDataLst>
              <p:tags r:id="rId9"/>
            </p:custDataLst>
            <p:extLst>
              <p:ext uri="{D42A27DB-BD31-4B8C-83A1-F6EECF244321}">
                <p14:modId xmlns:p14="http://schemas.microsoft.com/office/powerpoint/2010/main" val="3484481708"/>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Twitter: Your first </a:t>
                      </a:r>
                      <a:r>
                        <a:rPr kumimoji="0" lang="en-US" sz="2000" b="1" i="0" u="none" strike="noStrike" cap="none" normalizeH="0" baseline="0" dirty="0" smtClean="0">
                          <a:ln>
                            <a:noFill/>
                          </a:ln>
                          <a:solidFill>
                            <a:schemeClr val="tx1"/>
                          </a:solidFill>
                          <a:effectLst/>
                          <a:latin typeface="Calibri" pitchFamily="34" charset="0"/>
                          <a:cs typeface="Arial" charset="0"/>
                        </a:rPr>
                        <a:t>conference tweet</a:t>
                      </a:r>
                      <a:endParaRPr kumimoji="0" lang="en-US" sz="2000" b="1"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pic>
        <p:nvPicPr>
          <p:cNvPr id="1027" name="Picture 3"/>
          <p:cNvPicPr>
            <a:picLocks noChangeAspect="1" noChangeArrowheads="1"/>
          </p:cNvPicPr>
          <p:nvPr>
            <p:custDataLst>
              <p:tags r:id="rId10"/>
            </p:custDataLst>
          </p:nvPr>
        </p:nvPicPr>
        <p:blipFill>
          <a:blip r:embed="rId20" cstate="print"/>
          <a:srcRect/>
          <a:stretch>
            <a:fillRect/>
          </a:stretch>
        </p:blipFill>
        <p:spPr bwMode="auto">
          <a:xfrm>
            <a:off x="395536" y="1916832"/>
            <a:ext cx="5124450" cy="1876425"/>
          </a:xfrm>
          <a:prstGeom prst="rect">
            <a:avLst/>
          </a:prstGeom>
          <a:noFill/>
          <a:ln w="9525">
            <a:solidFill>
              <a:schemeClr val="accent1"/>
            </a:solidFill>
            <a:miter lim="800000"/>
            <a:headEnd/>
            <a:tailEnd/>
          </a:ln>
        </p:spPr>
      </p:pic>
      <p:sp>
        <p:nvSpPr>
          <p:cNvPr id="15" name="Oval 14"/>
          <p:cNvSpPr/>
          <p:nvPr>
            <p:custDataLst>
              <p:tags r:id="rId11"/>
            </p:custDataLst>
          </p:nvPr>
        </p:nvSpPr>
        <p:spPr>
          <a:xfrm>
            <a:off x="4427984" y="2852936"/>
            <a:ext cx="432048" cy="4320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16" name="Left Arrow 15"/>
          <p:cNvSpPr/>
          <p:nvPr>
            <p:custDataLst>
              <p:tags r:id="rId12"/>
            </p:custDataLst>
          </p:nvPr>
        </p:nvSpPr>
        <p:spPr>
          <a:xfrm>
            <a:off x="2195736" y="2852936"/>
            <a:ext cx="857250" cy="285750"/>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28" name="TextBox 27"/>
          <p:cNvSpPr txBox="1"/>
          <p:nvPr>
            <p:custDataLst>
              <p:tags r:id="rId13"/>
            </p:custDataLst>
          </p:nvPr>
        </p:nvSpPr>
        <p:spPr>
          <a:xfrm>
            <a:off x="5868144" y="1916832"/>
            <a:ext cx="2880320" cy="2554545"/>
          </a:xfrm>
          <a:prstGeom prst="rect">
            <a:avLst/>
          </a:prstGeom>
          <a:noFill/>
        </p:spPr>
        <p:txBody>
          <a:bodyPr wrap="square">
            <a:spAutoFit/>
          </a:bodyPr>
          <a:lstStyle/>
          <a:p>
            <a:pPr marL="269875" indent="-269875" fontAlgn="auto">
              <a:spcBef>
                <a:spcPts val="0"/>
              </a:spcBef>
              <a:spcAft>
                <a:spcPts val="0"/>
              </a:spcAft>
              <a:buFont typeface="Wingdings" pitchFamily="2" charset="2"/>
              <a:buChar char="ü"/>
              <a:defRPr/>
            </a:pPr>
            <a:r>
              <a:rPr lang="en-ZA" sz="2000" dirty="0" smtClean="0">
                <a:latin typeface="Arial" pitchFamily="34" charset="0"/>
                <a:cs typeface="Arial" pitchFamily="34" charset="0"/>
              </a:rPr>
              <a:t>Start typing</a:t>
            </a:r>
          </a:p>
          <a:p>
            <a:pPr marL="269875" indent="-269875" fontAlgn="auto">
              <a:spcBef>
                <a:spcPts val="0"/>
              </a:spcBef>
              <a:spcAft>
                <a:spcPts val="0"/>
              </a:spcAft>
              <a:buFont typeface="Wingdings" pitchFamily="2" charset="2"/>
              <a:buChar char="ü"/>
              <a:defRPr/>
            </a:pPr>
            <a:r>
              <a:rPr lang="en-ZA" sz="2000" dirty="0" smtClean="0">
                <a:latin typeface="Arial" pitchFamily="34" charset="0"/>
                <a:cs typeface="Arial" pitchFamily="34" charset="0"/>
              </a:rPr>
              <a:t>You will see how many characters you have left next to the Tweet button </a:t>
            </a:r>
          </a:p>
          <a:p>
            <a:pPr marL="269875" indent="-269875" fontAlgn="auto">
              <a:spcBef>
                <a:spcPts val="0"/>
              </a:spcBef>
              <a:spcAft>
                <a:spcPts val="0"/>
              </a:spcAft>
              <a:buFont typeface="Wingdings" pitchFamily="2" charset="2"/>
              <a:buChar char="ü"/>
              <a:defRPr/>
            </a:pPr>
            <a:r>
              <a:rPr lang="en-ZA" sz="2000" dirty="0" smtClean="0">
                <a:latin typeface="Arial" pitchFamily="34" charset="0"/>
                <a:cs typeface="Arial" pitchFamily="34" charset="0"/>
              </a:rPr>
              <a:t>Your current location</a:t>
            </a:r>
          </a:p>
          <a:p>
            <a:pPr marL="269875" indent="-269875" fontAlgn="auto">
              <a:spcBef>
                <a:spcPts val="0"/>
              </a:spcBef>
              <a:spcAft>
                <a:spcPts val="0"/>
              </a:spcAft>
              <a:buFont typeface="Wingdings" pitchFamily="2" charset="2"/>
              <a:buChar char="ü"/>
              <a:defRPr/>
            </a:pPr>
            <a:r>
              <a:rPr lang="en-ZA" sz="2000" dirty="0" smtClean="0">
                <a:latin typeface="Arial" pitchFamily="34" charset="0"/>
                <a:cs typeface="Arial" pitchFamily="34" charset="0"/>
              </a:rPr>
              <a:t>Click on the </a:t>
            </a:r>
            <a:r>
              <a:rPr lang="en-ZA" sz="2000" b="1" dirty="0" smtClean="0">
                <a:latin typeface="Arial" pitchFamily="34" charset="0"/>
                <a:cs typeface="Arial" pitchFamily="34" charset="0"/>
              </a:rPr>
              <a:t>Tweet</a:t>
            </a:r>
            <a:r>
              <a:rPr lang="en-ZA" sz="2000" dirty="0" smtClean="0">
                <a:latin typeface="Arial" pitchFamily="34" charset="0"/>
                <a:cs typeface="Arial" pitchFamily="34" charset="0"/>
              </a:rPr>
              <a:t> button to </a:t>
            </a:r>
            <a:r>
              <a:rPr lang="en-ZA" sz="2000" dirty="0" smtClean="0">
                <a:latin typeface="Arial" pitchFamily="34" charset="0"/>
                <a:cs typeface="Arial" pitchFamily="34" charset="0"/>
              </a:rPr>
              <a:t>send.</a:t>
            </a:r>
            <a:endParaRPr lang="en-ZA" sz="2000" dirty="0">
              <a:latin typeface="Arial" pitchFamily="34" charset="0"/>
              <a:cs typeface="Arial" pitchFamily="34" charset="0"/>
            </a:endParaRPr>
          </a:p>
        </p:txBody>
      </p:sp>
      <p:sp>
        <p:nvSpPr>
          <p:cNvPr id="29" name="TextBox 28"/>
          <p:cNvSpPr txBox="1"/>
          <p:nvPr>
            <p:custDataLst>
              <p:tags r:id="rId14"/>
            </p:custDataLst>
          </p:nvPr>
        </p:nvSpPr>
        <p:spPr>
          <a:xfrm>
            <a:off x="534286" y="2292098"/>
            <a:ext cx="4536504" cy="307777"/>
          </a:xfrm>
          <a:prstGeom prst="rect">
            <a:avLst/>
          </a:prstGeom>
          <a:noFill/>
        </p:spPr>
        <p:txBody>
          <a:bodyPr wrap="square" rtlCol="0">
            <a:spAutoFit/>
          </a:bodyPr>
          <a:lstStyle/>
          <a:p>
            <a:r>
              <a:rPr lang="en-ZA" sz="1400" b="1" dirty="0" smtClean="0"/>
              <a:t>Hi am listening to @C4lpt at #schoolnetsa11</a:t>
            </a:r>
            <a:endParaRPr lang="en-ZA" sz="1400" b="1" dirty="0"/>
          </a:p>
        </p:txBody>
      </p:sp>
      <p:sp>
        <p:nvSpPr>
          <p:cNvPr id="30" name="Left Arrow 29"/>
          <p:cNvSpPr/>
          <p:nvPr>
            <p:custDataLst>
              <p:tags r:id="rId15"/>
            </p:custDataLst>
          </p:nvPr>
        </p:nvSpPr>
        <p:spPr>
          <a:xfrm rot="5400000">
            <a:off x="4752020" y="3465004"/>
            <a:ext cx="648072" cy="288032"/>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17" name="Picture 2"/>
          <p:cNvPicPr>
            <a:picLocks noChangeAspect="1" noChangeArrowheads="1"/>
          </p:cNvPicPr>
          <p:nvPr>
            <p:custDataLst>
              <p:tags r:id="rId16"/>
            </p:custDataLst>
          </p:nvPr>
        </p:nvPicPr>
        <p:blipFill>
          <a:blip r:embed="rId21">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custDataLst>
              <p:tags r:id="rId17"/>
            </p:custDataLst>
          </p:nvPr>
        </p:nvPicPr>
        <p:blipFill>
          <a:blip r:embed="rId22"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78E32F-BBB5-4F77-87BE-D2F9513EA900}" type="slidenum">
              <a:rPr lang="en-ZA" smtClean="0"/>
              <a:t>11</a:t>
            </a:fld>
            <a:endParaRPr lang="en-ZA"/>
          </a:p>
        </p:txBody>
      </p:sp>
    </p:spTree>
    <p:custDataLst>
      <p:tags r:id="rId1"/>
    </p:custDataLst>
    <p:extLst>
      <p:ext uri="{BB962C8B-B14F-4D97-AF65-F5344CB8AC3E}">
        <p14:creationId xmlns:p14="http://schemas.microsoft.com/office/powerpoint/2010/main" val="56506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slide(fromTop)">
                                      <p:cBhvr>
                                        <p:cTn id="7" dur="500"/>
                                        <p:tgtEl>
                                          <p:spTgt spid="28">
                                            <p:txEl>
                                              <p:pRg st="0" end="0"/>
                                            </p:txEl>
                                          </p:spTgt>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9"/>
                                        </p:tgtEl>
                                        <p:attrNameLst>
                                          <p:attrName>style.visibility</p:attrName>
                                        </p:attrNameLst>
                                      </p:cBhvr>
                                      <p:to>
                                        <p:strVal val="visible"/>
                                      </p:to>
                                    </p:set>
                                    <p:anim calcmode="discrete" valueType="clr">
                                      <p:cBhvr override="childStyle">
                                        <p:cTn id="11" dur="80"/>
                                        <p:tgtEl>
                                          <p:spTgt spid="29"/>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9"/>
                                        </p:tgtEl>
                                        <p:attrNameLst>
                                          <p:attrName>fillcolor</p:attrName>
                                        </p:attrNameLst>
                                      </p:cBhvr>
                                      <p:tavLst>
                                        <p:tav tm="0">
                                          <p:val>
                                            <p:clrVal>
                                              <a:schemeClr val="accent2"/>
                                            </p:clrVal>
                                          </p:val>
                                        </p:tav>
                                        <p:tav tm="50000">
                                          <p:val>
                                            <p:clrVal>
                                              <a:schemeClr val="hlink"/>
                                            </p:clrVal>
                                          </p:val>
                                        </p:tav>
                                      </p:tavLst>
                                    </p:anim>
                                    <p:set>
                                      <p:cBhvr>
                                        <p:cTn id="13" dur="80"/>
                                        <p:tgtEl>
                                          <p:spTgt spid="29"/>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nodeType="clickEffect">
                                  <p:stCondLst>
                                    <p:cond delay="0"/>
                                  </p:stCondLst>
                                  <p:childTnLst>
                                    <p:set>
                                      <p:cBhvr>
                                        <p:cTn id="17" dur="1" fill="hold">
                                          <p:stCondLst>
                                            <p:cond delay="0"/>
                                          </p:stCondLst>
                                        </p:cTn>
                                        <p:tgtEl>
                                          <p:spTgt spid="28">
                                            <p:txEl>
                                              <p:pRg st="1" end="1"/>
                                            </p:txEl>
                                          </p:spTgt>
                                        </p:tgtEl>
                                        <p:attrNameLst>
                                          <p:attrName>style.visibility</p:attrName>
                                        </p:attrNameLst>
                                      </p:cBhvr>
                                      <p:to>
                                        <p:strVal val="visible"/>
                                      </p:to>
                                    </p:set>
                                    <p:animEffect transition="in" filter="slide(fromTop)">
                                      <p:cBhvr>
                                        <p:cTn id="18" dur="500"/>
                                        <p:tgtEl>
                                          <p:spTgt spid="28">
                                            <p:txEl>
                                              <p:pRg st="1" end="1"/>
                                            </p:txEl>
                                          </p:spTgt>
                                        </p:tgtEl>
                                      </p:cBhvr>
                                    </p:animEffect>
                                  </p:childTnLst>
                                </p:cTn>
                              </p:par>
                            </p:childTnLst>
                          </p:cTn>
                        </p:par>
                        <p:par>
                          <p:cTn id="19" fill="hold">
                            <p:stCondLst>
                              <p:cond delay="500"/>
                            </p:stCondLst>
                            <p:childTnLst>
                              <p:par>
                                <p:cTn id="20" presetID="9"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28">
                                            <p:txEl>
                                              <p:pRg st="2" end="2"/>
                                            </p:txEl>
                                          </p:spTgt>
                                        </p:tgtEl>
                                        <p:attrNameLst>
                                          <p:attrName>style.visibility</p:attrName>
                                        </p:attrNameLst>
                                      </p:cBhvr>
                                      <p:to>
                                        <p:strVal val="visible"/>
                                      </p:to>
                                    </p:set>
                                    <p:animEffect transition="in" filter="slide(fromTop)">
                                      <p:cBhvr>
                                        <p:cTn id="27" dur="500"/>
                                        <p:tgtEl>
                                          <p:spTgt spid="28">
                                            <p:txEl>
                                              <p:pRg st="2" end="2"/>
                                            </p:txEl>
                                          </p:spTgt>
                                        </p:tgtEl>
                                      </p:cBhvr>
                                    </p:animEffect>
                                  </p:childTnLst>
                                </p:cTn>
                              </p:par>
                              <p:par>
                                <p:cTn id="28" presetID="1" presetClass="exit" presetSubtype="0" fill="hold" grpId="1" nodeType="withEffect">
                                  <p:stCondLst>
                                    <p:cond delay="0"/>
                                  </p:stCondLst>
                                  <p:childTnLst>
                                    <p:set>
                                      <p:cBhvr>
                                        <p:cTn id="29" dur="1" fill="hold">
                                          <p:stCondLst>
                                            <p:cond delay="0"/>
                                          </p:stCondLst>
                                        </p:cTn>
                                        <p:tgtEl>
                                          <p:spTgt spid="15"/>
                                        </p:tgtEl>
                                        <p:attrNameLst>
                                          <p:attrName>style.visibility</p:attrName>
                                        </p:attrNameLst>
                                      </p:cBhvr>
                                      <p:to>
                                        <p:strVal val="hidden"/>
                                      </p:to>
                                    </p:set>
                                  </p:childTnLst>
                                </p:cTn>
                              </p:par>
                            </p:childTnLst>
                          </p:cTn>
                        </p:par>
                        <p:par>
                          <p:cTn id="30" fill="hold">
                            <p:stCondLst>
                              <p:cond delay="500"/>
                            </p:stCondLst>
                            <p:childTnLst>
                              <p:par>
                                <p:cTn id="31" presetID="9"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1" fill="hold" nodeType="clickEffect">
                                  <p:stCondLst>
                                    <p:cond delay="0"/>
                                  </p:stCondLst>
                                  <p:childTnLst>
                                    <p:set>
                                      <p:cBhvr>
                                        <p:cTn id="37" dur="1" fill="hold">
                                          <p:stCondLst>
                                            <p:cond delay="0"/>
                                          </p:stCondLst>
                                        </p:cTn>
                                        <p:tgtEl>
                                          <p:spTgt spid="28">
                                            <p:txEl>
                                              <p:pRg st="3" end="3"/>
                                            </p:txEl>
                                          </p:spTgt>
                                        </p:tgtEl>
                                        <p:attrNameLst>
                                          <p:attrName>style.visibility</p:attrName>
                                        </p:attrNameLst>
                                      </p:cBhvr>
                                      <p:to>
                                        <p:strVal val="visible"/>
                                      </p:to>
                                    </p:set>
                                    <p:animEffect transition="in" filter="slide(fromTop)">
                                      <p:cBhvr>
                                        <p:cTn id="38" dur="500"/>
                                        <p:tgtEl>
                                          <p:spTgt spid="28">
                                            <p:txEl>
                                              <p:pRg st="3" end="3"/>
                                            </p:txEl>
                                          </p:spTgt>
                                        </p:tgtEl>
                                      </p:cBhvr>
                                    </p:animEffect>
                                  </p:childTnLst>
                                </p:cTn>
                              </p:par>
                              <p:par>
                                <p:cTn id="39" presetID="1" presetClass="exit" presetSubtype="0" fill="hold" grpId="1" nodeType="withEffect">
                                  <p:stCondLst>
                                    <p:cond delay="0"/>
                                  </p:stCondLst>
                                  <p:childTnLst>
                                    <p:set>
                                      <p:cBhvr>
                                        <p:cTn id="40" dur="1" fill="hold">
                                          <p:stCondLst>
                                            <p:cond delay="0"/>
                                          </p:stCondLst>
                                        </p:cTn>
                                        <p:tgtEl>
                                          <p:spTgt spid="16"/>
                                        </p:tgtEl>
                                        <p:attrNameLst>
                                          <p:attrName>style.visibility</p:attrName>
                                        </p:attrNameLst>
                                      </p:cBhvr>
                                      <p:to>
                                        <p:strVal val="hidden"/>
                                      </p:to>
                                    </p:set>
                                  </p:childTnLst>
                                </p:cTn>
                              </p:par>
                            </p:childTnLst>
                          </p:cTn>
                        </p:par>
                        <p:par>
                          <p:cTn id="41" fill="hold">
                            <p:stCondLst>
                              <p:cond delay="500"/>
                            </p:stCondLst>
                            <p:childTnLst>
                              <p:par>
                                <p:cTn id="42" presetID="9"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dissolv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0-#ppt_w/2"/>
                                          </p:val>
                                        </p:tav>
                                        <p:tav tm="100000">
                                          <p:val>
                                            <p:strVal val="#ppt_x"/>
                                          </p:val>
                                        </p:tav>
                                      </p:tavLst>
                                    </p:anim>
                                    <p:anim calcmode="lin" valueType="num">
                                      <p:cBhvr additive="base">
                                        <p:cTn id="50"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0-#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par>
                                <p:cTn id="57" presetID="9"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dissolve">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animBg="1"/>
      <p:bldP spid="15" grpId="0" animBg="1"/>
      <p:bldP spid="15" grpId="1" animBg="1"/>
      <p:bldP spid="16" grpId="0" animBg="1"/>
      <p:bldP spid="16" grpId="1" animBg="1"/>
      <p:bldP spid="29" grpId="0"/>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custDataLst>
              <p:tags r:id="rId2"/>
            </p:custDataLst>
          </p:nvPr>
        </p:nvSpPr>
        <p:spPr>
          <a:xfrm>
            <a:off x="5414855" y="1016935"/>
            <a:ext cx="3614841" cy="2862322"/>
          </a:xfrm>
          <a:prstGeom prst="rect">
            <a:avLst/>
          </a:prstGeom>
          <a:noFill/>
        </p:spPr>
        <p:txBody>
          <a:bodyPr wrap="square">
            <a:spAutoFit/>
          </a:bodyPr>
          <a:lstStyle/>
          <a:p>
            <a:pPr fontAlgn="auto">
              <a:spcBef>
                <a:spcPts val="0"/>
              </a:spcBef>
              <a:spcAft>
                <a:spcPts val="0"/>
              </a:spcAft>
              <a:defRPr/>
            </a:pPr>
            <a:r>
              <a:rPr lang="en-ZA" sz="2000" b="1" dirty="0">
                <a:latin typeface="Arial" pitchFamily="34" charset="0"/>
                <a:cs typeface="Arial" pitchFamily="34" charset="0"/>
              </a:rPr>
              <a:t>DO:</a:t>
            </a:r>
          </a:p>
          <a:p>
            <a:pPr marL="365125" indent="-365125" fontAlgn="auto">
              <a:spcBef>
                <a:spcPts val="0"/>
              </a:spcBef>
              <a:spcAft>
                <a:spcPts val="0"/>
              </a:spcAft>
              <a:buFont typeface="Wingdings" pitchFamily="2" charset="2"/>
              <a:buChar char="ü"/>
              <a:defRPr/>
            </a:pPr>
            <a:r>
              <a:rPr lang="en-ZA" sz="2000" dirty="0">
                <a:latin typeface="Arial" pitchFamily="34" charset="0"/>
                <a:cs typeface="Arial" pitchFamily="34" charset="0"/>
              </a:rPr>
              <a:t>Use good language</a:t>
            </a:r>
          </a:p>
          <a:p>
            <a:pPr marL="342900" indent="-342900" fontAlgn="auto">
              <a:spcBef>
                <a:spcPts val="0"/>
              </a:spcBef>
              <a:spcAft>
                <a:spcPts val="0"/>
              </a:spcAft>
              <a:buFont typeface="Wingdings" pitchFamily="2" charset="2"/>
              <a:buChar char="ü"/>
              <a:defRPr/>
            </a:pPr>
            <a:r>
              <a:rPr lang="en-ZA" sz="2000" dirty="0">
                <a:latin typeface="Arial" pitchFamily="34" charset="0"/>
                <a:cs typeface="Arial" pitchFamily="34" charset="0"/>
              </a:rPr>
              <a:t>Share </a:t>
            </a:r>
            <a:r>
              <a:rPr lang="en-ZA" sz="2000" dirty="0" smtClean="0">
                <a:latin typeface="Arial" pitchFamily="34" charset="0"/>
                <a:cs typeface="Arial" pitchFamily="34" charset="0"/>
              </a:rPr>
              <a:t>valuable resources and shorten them (bit.ly).</a:t>
            </a:r>
          </a:p>
          <a:p>
            <a:pPr marL="342900" indent="-342900" fontAlgn="auto">
              <a:spcBef>
                <a:spcPts val="0"/>
              </a:spcBef>
              <a:spcAft>
                <a:spcPts val="0"/>
              </a:spcAft>
              <a:buFont typeface="Wingdings" pitchFamily="2" charset="2"/>
              <a:buChar char="ü"/>
              <a:defRPr/>
            </a:pPr>
            <a:r>
              <a:rPr lang="en-ZA" sz="2000" dirty="0" smtClean="0">
                <a:latin typeface="Arial" pitchFamily="34" charset="0"/>
                <a:cs typeface="Arial" pitchFamily="34" charset="0"/>
              </a:rPr>
              <a:t>Ask </a:t>
            </a:r>
            <a:r>
              <a:rPr lang="en-ZA" sz="2000" dirty="0">
                <a:latin typeface="Arial" pitchFamily="34" charset="0"/>
                <a:cs typeface="Arial" pitchFamily="34" charset="0"/>
              </a:rPr>
              <a:t>questions and give </a:t>
            </a:r>
            <a:r>
              <a:rPr lang="en-ZA" sz="2000" dirty="0" smtClean="0">
                <a:latin typeface="Arial" pitchFamily="34" charset="0"/>
                <a:cs typeface="Arial" pitchFamily="34" charset="0"/>
              </a:rPr>
              <a:t>answers/opinions/support.</a:t>
            </a:r>
            <a:endParaRPr lang="en-ZA" sz="2000" dirty="0">
              <a:latin typeface="Arial" pitchFamily="34" charset="0"/>
              <a:cs typeface="Arial" pitchFamily="34" charset="0"/>
            </a:endParaRPr>
          </a:p>
          <a:p>
            <a:pPr marL="365125" indent="-365125" fontAlgn="auto">
              <a:spcBef>
                <a:spcPts val="0"/>
              </a:spcBef>
              <a:spcAft>
                <a:spcPts val="0"/>
              </a:spcAft>
              <a:buFont typeface="Wingdings" pitchFamily="2" charset="2"/>
              <a:buChar char="ü"/>
              <a:defRPr/>
            </a:pPr>
            <a:r>
              <a:rPr lang="en-ZA" sz="2000" dirty="0">
                <a:latin typeface="Arial" pitchFamily="34" charset="0"/>
                <a:cs typeface="Arial" pitchFamily="34" charset="0"/>
              </a:rPr>
              <a:t>Think before you </a:t>
            </a:r>
            <a:r>
              <a:rPr lang="en-ZA" sz="2000" dirty="0" smtClean="0">
                <a:latin typeface="Arial" pitchFamily="34" charset="0"/>
                <a:cs typeface="Arial" pitchFamily="34" charset="0"/>
              </a:rPr>
              <a:t>tweet!</a:t>
            </a:r>
            <a:endParaRPr lang="en-ZA" sz="2000" dirty="0">
              <a:latin typeface="Arial" pitchFamily="34" charset="0"/>
              <a:cs typeface="Arial" pitchFamily="34" charset="0"/>
            </a:endParaRPr>
          </a:p>
          <a:p>
            <a:pPr marL="365125" indent="-365125" fontAlgn="auto">
              <a:spcBef>
                <a:spcPts val="0"/>
              </a:spcBef>
              <a:spcAft>
                <a:spcPts val="0"/>
              </a:spcAft>
              <a:buFont typeface="Wingdings" pitchFamily="2" charset="2"/>
              <a:buChar char="ü"/>
              <a:defRPr/>
            </a:pPr>
            <a:r>
              <a:rPr lang="en-ZA" sz="2000" b="1" dirty="0">
                <a:latin typeface="Arial" pitchFamily="34" charset="0"/>
                <a:cs typeface="Arial" pitchFamily="34" charset="0"/>
              </a:rPr>
              <a:t>Add value to your network………</a:t>
            </a:r>
            <a:endParaRPr lang="en-ZA" sz="2000" dirty="0">
              <a:latin typeface="Arial" pitchFamily="34" charset="0"/>
              <a:cs typeface="Arial" pitchFamily="34" charset="0"/>
            </a:endParaRPr>
          </a:p>
        </p:txBody>
      </p:sp>
      <p:cxnSp>
        <p:nvCxnSpPr>
          <p:cNvPr id="19" name="Straight Connector 18"/>
          <p:cNvCxnSpPr/>
          <p:nvPr>
            <p:custDataLst>
              <p:tags r:id="rId3"/>
            </p:custDataLst>
          </p:nvPr>
        </p:nvCxnSpPr>
        <p:spPr>
          <a:xfrm>
            <a:off x="357188" y="4035418"/>
            <a:ext cx="8572500" cy="1588"/>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custDataLst>
              <p:tags r:id="rId4"/>
            </p:custDataLst>
          </p:nvPr>
        </p:nvSpPr>
        <p:spPr>
          <a:xfrm>
            <a:off x="857250" y="4077072"/>
            <a:ext cx="3643313" cy="2554287"/>
          </a:xfrm>
          <a:prstGeom prst="rect">
            <a:avLst/>
          </a:prstGeom>
          <a:noFill/>
        </p:spPr>
        <p:txBody>
          <a:bodyPr>
            <a:spAutoFit/>
          </a:bodyPr>
          <a:lstStyle/>
          <a:p>
            <a:pPr fontAlgn="auto">
              <a:spcBef>
                <a:spcPts val="0"/>
              </a:spcBef>
              <a:spcAft>
                <a:spcPts val="0"/>
              </a:spcAft>
              <a:defRPr/>
            </a:pPr>
            <a:r>
              <a:rPr lang="en-ZA" sz="2000" b="1" dirty="0">
                <a:latin typeface="Arial" pitchFamily="34" charset="0"/>
                <a:cs typeface="Arial" pitchFamily="34" charset="0"/>
              </a:rPr>
              <a:t>DON’T:</a:t>
            </a:r>
          </a:p>
          <a:p>
            <a:pPr marL="365125" indent="-365125" fontAlgn="auto">
              <a:spcBef>
                <a:spcPts val="0"/>
              </a:spcBef>
              <a:spcAft>
                <a:spcPts val="0"/>
              </a:spcAft>
              <a:buFont typeface="Wingdings" pitchFamily="2" charset="2"/>
              <a:buChar char="ü"/>
              <a:defRPr/>
            </a:pPr>
            <a:r>
              <a:rPr lang="en-ZA" sz="2000" dirty="0">
                <a:latin typeface="Arial" pitchFamily="34" charset="0"/>
                <a:cs typeface="Arial" pitchFamily="34" charset="0"/>
              </a:rPr>
              <a:t>Use ALL CAPS (it is screaming)</a:t>
            </a:r>
          </a:p>
          <a:p>
            <a:pPr marL="365125" indent="-365125" fontAlgn="auto">
              <a:spcBef>
                <a:spcPts val="0"/>
              </a:spcBef>
              <a:spcAft>
                <a:spcPts val="0"/>
              </a:spcAft>
              <a:buFont typeface="Wingdings" pitchFamily="2" charset="2"/>
              <a:buChar char="ü"/>
              <a:defRPr/>
            </a:pPr>
            <a:r>
              <a:rPr lang="en-ZA" sz="2000" dirty="0">
                <a:latin typeface="Arial" pitchFamily="34" charset="0"/>
                <a:cs typeface="Arial" pitchFamily="34" charset="0"/>
              </a:rPr>
              <a:t>Tweet in an “altered state”</a:t>
            </a:r>
          </a:p>
          <a:p>
            <a:pPr marL="365125" indent="-365125" fontAlgn="auto">
              <a:spcBef>
                <a:spcPts val="0"/>
              </a:spcBef>
              <a:spcAft>
                <a:spcPts val="0"/>
              </a:spcAft>
              <a:buFont typeface="Wingdings" pitchFamily="2" charset="2"/>
              <a:buChar char="ü"/>
              <a:defRPr/>
            </a:pPr>
            <a:r>
              <a:rPr lang="en-ZA" sz="2000" dirty="0">
                <a:latin typeface="Arial" pitchFamily="34" charset="0"/>
                <a:cs typeface="Arial" pitchFamily="34" charset="0"/>
              </a:rPr>
              <a:t>Forget to credit those tweets that you are passing on (re-tweeting- RT)</a:t>
            </a:r>
          </a:p>
          <a:p>
            <a:pPr marL="365125" indent="-365125" fontAlgn="auto">
              <a:spcBef>
                <a:spcPts val="0"/>
              </a:spcBef>
              <a:spcAft>
                <a:spcPts val="0"/>
              </a:spcAft>
              <a:buFont typeface="Wingdings" pitchFamily="2" charset="2"/>
              <a:buChar char="ü"/>
              <a:defRPr/>
            </a:pPr>
            <a:r>
              <a:rPr lang="en-ZA" sz="2000" dirty="0" smtClean="0">
                <a:latin typeface="Arial" pitchFamily="34" charset="0"/>
                <a:cs typeface="Arial" pitchFamily="34" charset="0"/>
              </a:rPr>
              <a:t>Demean or </a:t>
            </a:r>
            <a:r>
              <a:rPr lang="en-ZA" sz="2000" dirty="0" err="1" smtClean="0">
                <a:latin typeface="Arial" pitchFamily="34" charset="0"/>
                <a:cs typeface="Arial" pitchFamily="34" charset="0"/>
              </a:rPr>
              <a:t>critise</a:t>
            </a:r>
            <a:r>
              <a:rPr lang="en-ZA" sz="2000" dirty="0" smtClean="0">
                <a:latin typeface="Arial" pitchFamily="34" charset="0"/>
                <a:cs typeface="Arial" pitchFamily="34" charset="0"/>
              </a:rPr>
              <a:t> others</a:t>
            </a:r>
            <a:endParaRPr lang="en-ZA" sz="2000" dirty="0">
              <a:latin typeface="Arial" pitchFamily="34" charset="0"/>
              <a:cs typeface="Arial" pitchFamily="34" charset="0"/>
            </a:endParaRPr>
          </a:p>
        </p:txBody>
      </p:sp>
      <p:sp>
        <p:nvSpPr>
          <p:cNvPr id="20" name="Rounded Rectangular Callout 19"/>
          <p:cNvSpPr/>
          <p:nvPr>
            <p:custDataLst>
              <p:tags r:id="rId5"/>
            </p:custDataLst>
          </p:nvPr>
        </p:nvSpPr>
        <p:spPr>
          <a:xfrm>
            <a:off x="4643438" y="4725144"/>
            <a:ext cx="3357563" cy="1285875"/>
          </a:xfrm>
          <a:prstGeom prst="wedgeRoundRectCallout">
            <a:avLst>
              <a:gd name="adj1" fmla="val 55109"/>
              <a:gd name="adj2" fmla="val 76840"/>
              <a:gd name="adj3" fmla="val 1666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ZA" dirty="0">
                <a:solidFill>
                  <a:schemeClr val="tx1"/>
                </a:solidFill>
              </a:rPr>
              <a:t>Remember that your tweets are very </a:t>
            </a:r>
            <a:r>
              <a:rPr lang="en-ZA" dirty="0" smtClean="0">
                <a:solidFill>
                  <a:schemeClr val="tx1"/>
                </a:solidFill>
              </a:rPr>
              <a:t>public and reflect on you as a person and as a representative of an organisation.</a:t>
            </a:r>
            <a:endParaRPr lang="en-ZA" cap="small" dirty="0">
              <a:solidFill>
                <a:schemeClr val="tx1"/>
              </a:solidFill>
            </a:endParaRPr>
          </a:p>
        </p:txBody>
      </p:sp>
      <p:sp>
        <p:nvSpPr>
          <p:cNvPr id="12" name="Action Button: Return 11">
            <a:hlinkClick r:id="" action="ppaction://hlinkshowjump?jump=lastslideviewed" highlightClick="1"/>
          </p:cNvPr>
          <p:cNvSpPr/>
          <p:nvPr>
            <p:custDataLst>
              <p:tags r:id="rId6"/>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13" name="Action Button: Forward or Next 12">
            <a:hlinkClick r:id="" action="ppaction://hlinkshowjump?jump=nextslide" highlightClick="1"/>
          </p:cNvPr>
          <p:cNvSpPr/>
          <p:nvPr>
            <p:custDataLst>
              <p:tags r:id="rId7"/>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14" name="Group 216"/>
          <p:cNvGraphicFramePr>
            <a:graphicFrameLocks noGrp="1"/>
          </p:cNvGraphicFramePr>
          <p:nvPr>
            <p:custDataLst>
              <p:tags r:id="rId8"/>
            </p:custDataLst>
            <p:extLst>
              <p:ext uri="{D42A27DB-BD31-4B8C-83A1-F6EECF244321}">
                <p14:modId xmlns:p14="http://schemas.microsoft.com/office/powerpoint/2010/main" val="328246440"/>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Twitter etiquette</a:t>
                      </a:r>
                    </a:p>
                  </a:txBody>
                  <a:tcPr horzOverflow="overflow"/>
                </a:tc>
              </a:tr>
            </a:tbl>
          </a:graphicData>
        </a:graphic>
      </p:graphicFrame>
      <p:pic>
        <p:nvPicPr>
          <p:cNvPr id="21" name="Picture 3"/>
          <p:cNvPicPr>
            <a:picLocks noChangeAspect="1" noChangeArrowheads="1"/>
          </p:cNvPicPr>
          <p:nvPr>
            <p:custDataLst>
              <p:tags r:id="rId9"/>
            </p:custDataLst>
          </p:nvPr>
        </p:nvPicPr>
        <p:blipFill>
          <a:blip r:embed="rId16" cstate="print"/>
          <a:srcRect/>
          <a:stretch>
            <a:fillRect/>
          </a:stretch>
        </p:blipFill>
        <p:spPr bwMode="auto">
          <a:xfrm>
            <a:off x="252656" y="1196752"/>
            <a:ext cx="5124450" cy="1876425"/>
          </a:xfrm>
          <a:prstGeom prst="rect">
            <a:avLst/>
          </a:prstGeom>
          <a:noFill/>
          <a:ln w="9525">
            <a:solidFill>
              <a:schemeClr val="accent1"/>
            </a:solidFill>
            <a:miter lim="800000"/>
            <a:headEnd/>
            <a:tailEnd/>
          </a:ln>
        </p:spPr>
      </p:pic>
      <p:sp>
        <p:nvSpPr>
          <p:cNvPr id="24" name="TextBox 23"/>
          <p:cNvSpPr txBox="1"/>
          <p:nvPr>
            <p:custDataLst>
              <p:tags r:id="rId10"/>
            </p:custDataLst>
          </p:nvPr>
        </p:nvSpPr>
        <p:spPr>
          <a:xfrm>
            <a:off x="391406" y="1572018"/>
            <a:ext cx="4536504" cy="523220"/>
          </a:xfrm>
          <a:prstGeom prst="rect">
            <a:avLst/>
          </a:prstGeom>
          <a:noFill/>
        </p:spPr>
        <p:txBody>
          <a:bodyPr wrap="square" rtlCol="0">
            <a:spAutoFit/>
          </a:bodyPr>
          <a:lstStyle/>
          <a:p>
            <a:r>
              <a:rPr lang="en-ZA" sz="1400" b="1" dirty="0" smtClean="0"/>
              <a:t>The conference resources and bookmarks can be found here</a:t>
            </a:r>
            <a:r>
              <a:rPr lang="en-ZA" sz="1400" b="1" dirty="0"/>
              <a:t>: http://bit.ly/schoolnetsa11</a:t>
            </a:r>
            <a:endParaRPr lang="en-ZA" sz="1400" b="1" dirty="0"/>
          </a:p>
        </p:txBody>
      </p:sp>
      <p:sp>
        <p:nvSpPr>
          <p:cNvPr id="25" name="Smiley Face 24"/>
          <p:cNvSpPr/>
          <p:nvPr>
            <p:custDataLst>
              <p:tags r:id="rId11"/>
            </p:custDataLst>
          </p:nvPr>
        </p:nvSpPr>
        <p:spPr>
          <a:xfrm>
            <a:off x="180648" y="2420888"/>
            <a:ext cx="1000125" cy="1071563"/>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16" name="Picture 2"/>
          <p:cNvPicPr>
            <a:picLocks noChangeAspect="1" noChangeArrowheads="1"/>
          </p:cNvPicPr>
          <p:nvPr>
            <p:custDataLst>
              <p:tags r:id="rId12"/>
            </p:custDataLst>
          </p:nvPr>
        </p:nvPicPr>
        <p:blipFill>
          <a:blip r:embed="rId17">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custDataLst>
              <p:tags r:id="rId13"/>
            </p:custDataLst>
          </p:nvPr>
        </p:nvPicPr>
        <p:blipFill>
          <a:blip r:embed="rId18"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78E32F-BBB5-4F77-87BE-D2F9513EA900}" type="slidenum">
              <a:rPr lang="en-ZA" smtClean="0"/>
              <a:t>12</a:t>
            </a:fld>
            <a:endParaRPr lang="en-ZA"/>
          </a:p>
        </p:txBody>
      </p:sp>
    </p:spTree>
    <p:custDataLst>
      <p:tags r:id="rId1"/>
    </p:custDataLst>
    <p:extLst>
      <p:ext uri="{BB962C8B-B14F-4D97-AF65-F5344CB8AC3E}">
        <p14:creationId xmlns:p14="http://schemas.microsoft.com/office/powerpoint/2010/main" val="3965681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slide(fromTop)">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slide(fromTop)">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slide(fromTop)">
                                      <p:cBhvr>
                                        <p:cTn id="22" dur="5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slide(fromTop)">
                                      <p:cBhvr>
                                        <p:cTn id="27" dur="5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slide(fromTop)">
                                      <p:cBhvr>
                                        <p:cTn id="32" dur="500"/>
                                        <p:tgtEl>
                                          <p:spTgt spid="1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17">
                                            <p:txEl>
                                              <p:pRg st="1" end="1"/>
                                            </p:txEl>
                                          </p:spTgt>
                                        </p:tgtEl>
                                        <p:attrNameLst>
                                          <p:attrName>style.visibility</p:attrName>
                                        </p:attrNameLst>
                                      </p:cBhvr>
                                      <p:to>
                                        <p:strVal val="visible"/>
                                      </p:to>
                                    </p:set>
                                    <p:animEffect transition="in" filter="slide(fromTop)">
                                      <p:cBhvr>
                                        <p:cTn id="37" dur="500"/>
                                        <p:tgtEl>
                                          <p:spTgt spid="1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nodeType="clickEffect">
                                  <p:stCondLst>
                                    <p:cond delay="0"/>
                                  </p:stCondLst>
                                  <p:childTnLst>
                                    <p:set>
                                      <p:cBhvr>
                                        <p:cTn id="41" dur="1" fill="hold">
                                          <p:stCondLst>
                                            <p:cond delay="0"/>
                                          </p:stCondLst>
                                        </p:cTn>
                                        <p:tgtEl>
                                          <p:spTgt spid="17">
                                            <p:txEl>
                                              <p:pRg st="2" end="2"/>
                                            </p:txEl>
                                          </p:spTgt>
                                        </p:tgtEl>
                                        <p:attrNameLst>
                                          <p:attrName>style.visibility</p:attrName>
                                        </p:attrNameLst>
                                      </p:cBhvr>
                                      <p:to>
                                        <p:strVal val="visible"/>
                                      </p:to>
                                    </p:set>
                                    <p:animEffect transition="in" filter="slide(fromTop)">
                                      <p:cBhvr>
                                        <p:cTn id="42" dur="500"/>
                                        <p:tgtEl>
                                          <p:spTgt spid="17">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1" fill="hold" nodeType="clickEffect">
                                  <p:stCondLst>
                                    <p:cond delay="0"/>
                                  </p:stCondLst>
                                  <p:childTnLst>
                                    <p:set>
                                      <p:cBhvr>
                                        <p:cTn id="46" dur="1" fill="hold">
                                          <p:stCondLst>
                                            <p:cond delay="0"/>
                                          </p:stCondLst>
                                        </p:cTn>
                                        <p:tgtEl>
                                          <p:spTgt spid="17">
                                            <p:txEl>
                                              <p:pRg st="3" end="3"/>
                                            </p:txEl>
                                          </p:spTgt>
                                        </p:tgtEl>
                                        <p:attrNameLst>
                                          <p:attrName>style.visibility</p:attrName>
                                        </p:attrNameLst>
                                      </p:cBhvr>
                                      <p:to>
                                        <p:strVal val="visible"/>
                                      </p:to>
                                    </p:set>
                                    <p:animEffect transition="in" filter="slide(fromTop)">
                                      <p:cBhvr>
                                        <p:cTn id="47" dur="500"/>
                                        <p:tgtEl>
                                          <p:spTgt spid="17">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1" fill="hold" nodeType="clickEffect">
                                  <p:stCondLst>
                                    <p:cond delay="0"/>
                                  </p:stCondLst>
                                  <p:childTnLst>
                                    <p:set>
                                      <p:cBhvr>
                                        <p:cTn id="51" dur="1" fill="hold">
                                          <p:stCondLst>
                                            <p:cond delay="0"/>
                                          </p:stCondLst>
                                        </p:cTn>
                                        <p:tgtEl>
                                          <p:spTgt spid="17">
                                            <p:txEl>
                                              <p:pRg st="4" end="4"/>
                                            </p:txEl>
                                          </p:spTgt>
                                        </p:tgtEl>
                                        <p:attrNameLst>
                                          <p:attrName>style.visibility</p:attrName>
                                        </p:attrNameLst>
                                      </p:cBhvr>
                                      <p:to>
                                        <p:strVal val="visible"/>
                                      </p:to>
                                    </p:set>
                                    <p:animEffect transition="in" filter="slide(fromTop)">
                                      <p:cBhvr>
                                        <p:cTn id="52" dur="500"/>
                                        <p:tgtEl>
                                          <p:spTgt spid="17">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dissolv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custDataLst>
              <p:tags r:id="rId2"/>
            </p:custDataLst>
          </p:nvPr>
        </p:nvSpPr>
        <p:spPr>
          <a:xfrm>
            <a:off x="6143625" y="1428750"/>
            <a:ext cx="2714625" cy="1631950"/>
          </a:xfrm>
          <a:prstGeom prst="rect">
            <a:avLst/>
          </a:prstGeom>
          <a:noFill/>
          <a:ln w="28575">
            <a:solidFill>
              <a:schemeClr val="bg2">
                <a:lumMod val="60000"/>
                <a:lumOff val="40000"/>
              </a:schemeClr>
            </a:solidFill>
            <a:prstDash val="dash"/>
          </a:ln>
        </p:spPr>
        <p:txBody>
          <a:bodyPr>
            <a:spAutoFit/>
          </a:bodyPr>
          <a:lstStyle/>
          <a:p>
            <a:pPr fontAlgn="auto">
              <a:spcBef>
                <a:spcPts val="0"/>
              </a:spcBef>
              <a:spcAft>
                <a:spcPts val="0"/>
              </a:spcAft>
              <a:defRPr/>
            </a:pPr>
            <a:r>
              <a:rPr lang="en-ZA" sz="2000" dirty="0">
                <a:latin typeface="Arial" pitchFamily="34" charset="0"/>
                <a:cs typeface="Arial" pitchFamily="34" charset="0"/>
              </a:rPr>
              <a:t>Tweets are in </a:t>
            </a:r>
            <a:r>
              <a:rPr lang="en-ZA" sz="2000" b="1" dirty="0">
                <a:latin typeface="Arial" pitchFamily="34" charset="0"/>
                <a:cs typeface="Arial" pitchFamily="34" charset="0"/>
              </a:rPr>
              <a:t>reverse chronological</a:t>
            </a:r>
            <a:r>
              <a:rPr lang="en-ZA" sz="2000" dirty="0">
                <a:latin typeface="Arial" pitchFamily="34" charset="0"/>
                <a:cs typeface="Arial" pitchFamily="34" charset="0"/>
              </a:rPr>
              <a:t> order, according to </a:t>
            </a:r>
            <a:r>
              <a:rPr lang="en-ZA" sz="2000" b="1" dirty="0">
                <a:latin typeface="Arial" pitchFamily="34" charset="0"/>
                <a:cs typeface="Arial" pitchFamily="34" charset="0"/>
              </a:rPr>
              <a:t>time</a:t>
            </a:r>
            <a:r>
              <a:rPr lang="en-ZA" sz="2000" dirty="0">
                <a:latin typeface="Arial" pitchFamily="34" charset="0"/>
                <a:cs typeface="Arial" pitchFamily="34" charset="0"/>
              </a:rPr>
              <a:t>, with the </a:t>
            </a:r>
            <a:r>
              <a:rPr lang="en-ZA" sz="2000" b="1" dirty="0">
                <a:latin typeface="Arial" pitchFamily="34" charset="0"/>
                <a:cs typeface="Arial" pitchFamily="34" charset="0"/>
              </a:rPr>
              <a:t>newest</a:t>
            </a:r>
            <a:r>
              <a:rPr lang="en-ZA" sz="2000" dirty="0">
                <a:latin typeface="Arial" pitchFamily="34" charset="0"/>
                <a:cs typeface="Arial" pitchFamily="34" charset="0"/>
              </a:rPr>
              <a:t> at the </a:t>
            </a:r>
            <a:r>
              <a:rPr lang="en-ZA" sz="2000" b="1" dirty="0">
                <a:latin typeface="Arial" pitchFamily="34" charset="0"/>
                <a:cs typeface="Arial" pitchFamily="34" charset="0"/>
              </a:rPr>
              <a:t>top</a:t>
            </a:r>
            <a:r>
              <a:rPr lang="en-ZA" sz="2000" dirty="0">
                <a:latin typeface="Arial" pitchFamily="34" charset="0"/>
                <a:cs typeface="Arial" pitchFamily="34" charset="0"/>
              </a:rPr>
              <a:t>.</a:t>
            </a:r>
          </a:p>
        </p:txBody>
      </p:sp>
      <p:sp>
        <p:nvSpPr>
          <p:cNvPr id="17" name="Rectangle 16"/>
          <p:cNvSpPr>
            <a:spLocks noChangeArrowheads="1"/>
          </p:cNvSpPr>
          <p:nvPr>
            <p:custDataLst>
              <p:tags r:id="rId3"/>
            </p:custDataLst>
          </p:nvPr>
        </p:nvSpPr>
        <p:spPr bwMode="auto">
          <a:xfrm>
            <a:off x="179513" y="3532974"/>
            <a:ext cx="8678738" cy="2554545"/>
          </a:xfrm>
          <a:prstGeom prst="rect">
            <a:avLst/>
          </a:prstGeom>
          <a:noFill/>
          <a:ln w="9525">
            <a:noFill/>
            <a:miter lim="800000"/>
            <a:headEnd/>
            <a:tailEnd/>
          </a:ln>
        </p:spPr>
        <p:txBody>
          <a:bodyPr wrap="square">
            <a:spAutoFit/>
          </a:bodyPr>
          <a:lstStyle/>
          <a:p>
            <a:pPr marL="449263" indent="-449263">
              <a:buFont typeface="Wingdings" pitchFamily="2" charset="2"/>
              <a:buChar char="ü"/>
            </a:pPr>
            <a:r>
              <a:rPr lang="en-ZA" sz="2000" dirty="0">
                <a:latin typeface="Arial" pitchFamily="34" charset="0"/>
                <a:cs typeface="Arial" pitchFamily="34" charset="0"/>
              </a:rPr>
              <a:t>If you click </a:t>
            </a:r>
            <a:r>
              <a:rPr lang="en-ZA" sz="2000" dirty="0" smtClean="0">
                <a:latin typeface="Arial" pitchFamily="34" charset="0"/>
                <a:cs typeface="Arial" pitchFamily="34" charset="0"/>
              </a:rPr>
              <a:t>on </a:t>
            </a:r>
            <a:r>
              <a:rPr lang="en-ZA" sz="2000" b="1" dirty="0" smtClean="0">
                <a:latin typeface="Arial" pitchFamily="34" charset="0"/>
                <a:cs typeface="Arial" pitchFamily="34" charset="0"/>
              </a:rPr>
              <a:t>Home</a:t>
            </a:r>
            <a:r>
              <a:rPr lang="en-ZA" sz="2000" dirty="0" smtClean="0">
                <a:latin typeface="Arial" pitchFamily="34" charset="0"/>
                <a:cs typeface="Arial" pitchFamily="34" charset="0"/>
              </a:rPr>
              <a:t> (top right) and  </a:t>
            </a:r>
            <a:r>
              <a:rPr lang="en-ZA" sz="2000" b="1" dirty="0" smtClean="0">
                <a:latin typeface="Arial" pitchFamily="34" charset="0"/>
                <a:cs typeface="Arial" pitchFamily="34" charset="0"/>
              </a:rPr>
              <a:t>Timeline</a:t>
            </a:r>
            <a:r>
              <a:rPr lang="en-ZA" sz="2000" dirty="0" smtClean="0">
                <a:latin typeface="Arial" pitchFamily="34" charset="0"/>
                <a:cs typeface="Arial" pitchFamily="34" charset="0"/>
              </a:rPr>
              <a:t>, </a:t>
            </a:r>
            <a:r>
              <a:rPr lang="en-ZA" sz="2000" dirty="0">
                <a:latin typeface="Arial" pitchFamily="34" charset="0"/>
                <a:cs typeface="Arial" pitchFamily="34" charset="0"/>
              </a:rPr>
              <a:t>you will see all the tweets of the people you are </a:t>
            </a:r>
            <a:r>
              <a:rPr lang="en-ZA" sz="2000" dirty="0" smtClean="0">
                <a:latin typeface="Arial" pitchFamily="34" charset="0"/>
                <a:cs typeface="Arial" pitchFamily="34" charset="0"/>
              </a:rPr>
              <a:t>following.</a:t>
            </a:r>
            <a:endParaRPr lang="en-ZA" sz="2000" dirty="0">
              <a:latin typeface="Arial" pitchFamily="34" charset="0"/>
              <a:cs typeface="Arial" pitchFamily="34" charset="0"/>
            </a:endParaRPr>
          </a:p>
          <a:p>
            <a:pPr marL="449263" indent="-449263">
              <a:buFont typeface="Wingdings" pitchFamily="2" charset="2"/>
              <a:buChar char="ü"/>
            </a:pPr>
            <a:r>
              <a:rPr lang="en-ZA" sz="2000" dirty="0">
                <a:latin typeface="Arial" pitchFamily="34" charset="0"/>
                <a:cs typeface="Arial" pitchFamily="34" charset="0"/>
              </a:rPr>
              <a:t>If you want to </a:t>
            </a:r>
            <a:r>
              <a:rPr lang="en-ZA" sz="2000" b="1" dirty="0" smtClean="0">
                <a:latin typeface="Arial" pitchFamily="34" charset="0"/>
                <a:cs typeface="Arial" pitchFamily="34" charset="0"/>
              </a:rPr>
              <a:t>reply to </a:t>
            </a:r>
            <a:r>
              <a:rPr lang="en-ZA" sz="2000" dirty="0" smtClean="0">
                <a:latin typeface="Arial" pitchFamily="34" charset="0"/>
                <a:cs typeface="Arial" pitchFamily="34" charset="0"/>
              </a:rPr>
              <a:t>or</a:t>
            </a:r>
            <a:r>
              <a:rPr lang="en-ZA" sz="2000" b="1" dirty="0" smtClean="0">
                <a:latin typeface="Arial" pitchFamily="34" charset="0"/>
                <a:cs typeface="Arial" pitchFamily="34" charset="0"/>
              </a:rPr>
              <a:t> </a:t>
            </a:r>
            <a:r>
              <a:rPr lang="en-ZA" sz="2000" b="1" dirty="0" err="1" smtClean="0">
                <a:latin typeface="Arial" pitchFamily="34" charset="0"/>
                <a:cs typeface="Arial" pitchFamily="34" charset="0"/>
              </a:rPr>
              <a:t>retweet</a:t>
            </a:r>
            <a:r>
              <a:rPr lang="en-ZA" sz="2000" dirty="0" smtClean="0">
                <a:latin typeface="Arial" pitchFamily="34" charset="0"/>
                <a:cs typeface="Arial" pitchFamily="34" charset="0"/>
              </a:rPr>
              <a:t>  </a:t>
            </a:r>
            <a:r>
              <a:rPr lang="en-ZA" sz="2000" dirty="0">
                <a:latin typeface="Arial" pitchFamily="34" charset="0"/>
                <a:cs typeface="Arial" pitchFamily="34" charset="0"/>
              </a:rPr>
              <a:t>a </a:t>
            </a:r>
            <a:r>
              <a:rPr lang="en-ZA" sz="2000" dirty="0" smtClean="0">
                <a:latin typeface="Arial" pitchFamily="34" charset="0"/>
                <a:cs typeface="Arial" pitchFamily="34" charset="0"/>
              </a:rPr>
              <a:t>tweet, hover your curser over it to see the </a:t>
            </a:r>
            <a:r>
              <a:rPr lang="en-ZA" sz="2000" b="1" dirty="0" smtClean="0">
                <a:latin typeface="Arial" pitchFamily="34" charset="0"/>
                <a:cs typeface="Arial" pitchFamily="34" charset="0"/>
              </a:rPr>
              <a:t>Reply</a:t>
            </a:r>
            <a:r>
              <a:rPr lang="en-ZA" sz="2000" dirty="0" smtClean="0">
                <a:latin typeface="Arial" pitchFamily="34" charset="0"/>
                <a:cs typeface="Arial" pitchFamily="34" charset="0"/>
              </a:rPr>
              <a:t> or </a:t>
            </a:r>
            <a:r>
              <a:rPr lang="en-ZA" sz="2000" b="1" dirty="0" err="1" smtClean="0">
                <a:latin typeface="Arial" pitchFamily="34" charset="0"/>
                <a:cs typeface="Arial" pitchFamily="34" charset="0"/>
              </a:rPr>
              <a:t>Retweet</a:t>
            </a:r>
            <a:r>
              <a:rPr lang="en-ZA" sz="2000" dirty="0" smtClean="0">
                <a:latin typeface="Arial" pitchFamily="34" charset="0"/>
                <a:cs typeface="Arial" pitchFamily="34" charset="0"/>
              </a:rPr>
              <a:t> options or add </a:t>
            </a:r>
            <a:r>
              <a:rPr lang="en-ZA" sz="2000" b="1" dirty="0" smtClean="0">
                <a:latin typeface="Arial" pitchFamily="34" charset="0"/>
                <a:cs typeface="Arial" pitchFamily="34" charset="0"/>
              </a:rPr>
              <a:t>@</a:t>
            </a:r>
            <a:r>
              <a:rPr lang="en-ZA" sz="2000" b="1" dirty="0" err="1" smtClean="0">
                <a:latin typeface="Arial" pitchFamily="34" charset="0"/>
                <a:cs typeface="Arial" pitchFamily="34" charset="0"/>
              </a:rPr>
              <a:t>theotherpeepsusername</a:t>
            </a:r>
            <a:r>
              <a:rPr lang="en-ZA" sz="2000" b="1" dirty="0" smtClean="0">
                <a:latin typeface="Arial" pitchFamily="34" charset="0"/>
                <a:cs typeface="Arial" pitchFamily="34" charset="0"/>
              </a:rPr>
              <a:t> </a:t>
            </a:r>
            <a:r>
              <a:rPr lang="en-ZA" sz="2000" dirty="0" smtClean="0">
                <a:latin typeface="Arial" pitchFamily="34" charset="0"/>
                <a:cs typeface="Arial" pitchFamily="34" charset="0"/>
              </a:rPr>
              <a:t>to your tweet.</a:t>
            </a:r>
            <a:endParaRPr lang="en-ZA" sz="2000" dirty="0">
              <a:latin typeface="Arial" pitchFamily="34" charset="0"/>
              <a:cs typeface="Arial" pitchFamily="34" charset="0"/>
            </a:endParaRPr>
          </a:p>
          <a:p>
            <a:pPr marL="449263" indent="-449263">
              <a:buFont typeface="Wingdings" pitchFamily="2" charset="2"/>
              <a:buChar char="ü"/>
            </a:pPr>
            <a:r>
              <a:rPr lang="en-ZA" sz="2000" dirty="0">
                <a:latin typeface="Arial" pitchFamily="34" charset="0"/>
                <a:cs typeface="Arial" pitchFamily="34" charset="0"/>
              </a:rPr>
              <a:t>To read anybody’s tweets, click on their twitter </a:t>
            </a:r>
            <a:r>
              <a:rPr lang="en-ZA" sz="2000" dirty="0" smtClean="0">
                <a:latin typeface="Arial" pitchFamily="34" charset="0"/>
                <a:cs typeface="Arial" pitchFamily="34" charset="0"/>
              </a:rPr>
              <a:t>name or picture </a:t>
            </a:r>
            <a:r>
              <a:rPr lang="en-ZA" sz="2000" dirty="0" err="1">
                <a:latin typeface="Arial" pitchFamily="34" charset="0"/>
                <a:cs typeface="Arial" pitchFamily="34" charset="0"/>
              </a:rPr>
              <a:t>eg</a:t>
            </a:r>
            <a:r>
              <a:rPr lang="en-ZA" sz="2000" dirty="0">
                <a:latin typeface="Arial" pitchFamily="34" charset="0"/>
                <a:cs typeface="Arial" pitchFamily="34" charset="0"/>
              </a:rPr>
              <a:t> </a:t>
            </a:r>
            <a:r>
              <a:rPr lang="en-ZA" sz="2000" dirty="0" smtClean="0">
                <a:latin typeface="Arial" pitchFamily="34" charset="0"/>
                <a:ea typeface="Verdana" pitchFamily="34" charset="0"/>
                <a:cs typeface="Arial" pitchFamily="34" charset="0"/>
                <a:hlinkClick r:id="rId20"/>
              </a:rPr>
              <a:t>www.twitter.com/</a:t>
            </a:r>
            <a:r>
              <a:rPr lang="en-ZA" sz="2000" b="1" dirty="0" smtClean="0">
                <a:latin typeface="Arial" pitchFamily="34" charset="0"/>
                <a:ea typeface="Verdana" pitchFamily="34" charset="0"/>
                <a:cs typeface="Arial" pitchFamily="34" charset="0"/>
                <a:hlinkClick r:id="rId20"/>
              </a:rPr>
              <a:t>maggiev</a:t>
            </a:r>
            <a:r>
              <a:rPr lang="en-ZA" sz="2000" b="1" dirty="0" smtClean="0">
                <a:latin typeface="Arial" pitchFamily="34" charset="0"/>
                <a:ea typeface="Verdana" pitchFamily="34" charset="0"/>
                <a:cs typeface="Arial" pitchFamily="34" charset="0"/>
              </a:rPr>
              <a:t> </a:t>
            </a:r>
            <a:r>
              <a:rPr lang="en-ZA" sz="2000" dirty="0" smtClean="0">
                <a:latin typeface="Arial" pitchFamily="34" charset="0"/>
                <a:ea typeface="Verdana" pitchFamily="34" charset="0"/>
                <a:cs typeface="Arial" pitchFamily="34" charset="0"/>
              </a:rPr>
              <a:t>and read on the pane to the right. (or click the arrow to the right)</a:t>
            </a:r>
            <a:endParaRPr lang="en-ZA" sz="2000" dirty="0">
              <a:latin typeface="Arial" pitchFamily="34" charset="0"/>
              <a:ea typeface="Verdana" pitchFamily="34" charset="0"/>
              <a:cs typeface="Arial" pitchFamily="34" charset="0"/>
            </a:endParaRPr>
          </a:p>
        </p:txBody>
      </p:sp>
      <p:cxnSp>
        <p:nvCxnSpPr>
          <p:cNvPr id="12" name="Straight Connector 11"/>
          <p:cNvCxnSpPr/>
          <p:nvPr>
            <p:custDataLst>
              <p:tags r:id="rId4"/>
            </p:custDataLst>
          </p:nvPr>
        </p:nvCxnSpPr>
        <p:spPr>
          <a:xfrm>
            <a:off x="428625" y="6107759"/>
            <a:ext cx="8286750" cy="1587"/>
          </a:xfrm>
          <a:prstGeom prst="line">
            <a:avLst/>
          </a:prstGeom>
        </p:spPr>
        <p:style>
          <a:lnRef idx="1">
            <a:schemeClr val="accent1"/>
          </a:lnRef>
          <a:fillRef idx="0">
            <a:schemeClr val="accent1"/>
          </a:fillRef>
          <a:effectRef idx="0">
            <a:schemeClr val="accent1"/>
          </a:effectRef>
          <a:fontRef idx="minor">
            <a:schemeClr val="tx1"/>
          </a:fontRef>
        </p:style>
      </p:cxnSp>
      <p:sp>
        <p:nvSpPr>
          <p:cNvPr id="16" name="Action Button: Return 15">
            <a:hlinkClick r:id="" action="ppaction://hlinkshowjump?jump=lastslideviewed" highlightClick="1"/>
          </p:cNvPr>
          <p:cNvSpPr/>
          <p:nvPr>
            <p:custDataLst>
              <p:tags r:id="rId5"/>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19" name="Action Button: Forward or Next 18">
            <a:hlinkClick r:id="" action="ppaction://hlinkshowjump?jump=nextslide" highlightClick="1"/>
          </p:cNvPr>
          <p:cNvSpPr/>
          <p:nvPr>
            <p:custDataLst>
              <p:tags r:id="rId6"/>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1" name="TextBox 20"/>
          <p:cNvSpPr txBox="1">
            <a:spLocks noChangeArrowheads="1"/>
          </p:cNvSpPr>
          <p:nvPr>
            <p:custDataLst>
              <p:tags r:id="rId7"/>
            </p:custDataLst>
          </p:nvPr>
        </p:nvSpPr>
        <p:spPr bwMode="auto">
          <a:xfrm>
            <a:off x="642938" y="6167264"/>
            <a:ext cx="7643812" cy="707886"/>
          </a:xfrm>
          <a:prstGeom prst="rect">
            <a:avLst/>
          </a:prstGeom>
          <a:noFill/>
          <a:ln w="9525">
            <a:noFill/>
            <a:miter lim="800000"/>
            <a:headEnd/>
            <a:tailEnd/>
          </a:ln>
        </p:spPr>
        <p:txBody>
          <a:bodyPr>
            <a:spAutoFit/>
          </a:bodyPr>
          <a:lstStyle/>
          <a:p>
            <a:r>
              <a:rPr lang="en-ZA" sz="2000" dirty="0"/>
              <a:t>If you want to find a specific tweet again you can mark it as a favourite, using the star </a:t>
            </a:r>
            <a:r>
              <a:rPr lang="en-ZA" sz="2000" dirty="0" smtClean="0"/>
              <a:t>(Favourite) option below the tweet.</a:t>
            </a:r>
            <a:endParaRPr lang="en-ZA" sz="2000" dirty="0"/>
          </a:p>
        </p:txBody>
      </p:sp>
      <p:graphicFrame>
        <p:nvGraphicFramePr>
          <p:cNvPr id="20" name="Group 216"/>
          <p:cNvGraphicFramePr>
            <a:graphicFrameLocks noGrp="1"/>
          </p:cNvGraphicFramePr>
          <p:nvPr>
            <p:custDataLst>
              <p:tags r:id="rId8"/>
            </p:custDataLst>
            <p:extLst>
              <p:ext uri="{D42A27DB-BD31-4B8C-83A1-F6EECF244321}">
                <p14:modId xmlns:p14="http://schemas.microsoft.com/office/powerpoint/2010/main" val="1031617312"/>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Reading your tweet stream</a:t>
                      </a:r>
                      <a:endParaRPr kumimoji="0" lang="en-US" sz="2000" b="1"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pic>
        <p:nvPicPr>
          <p:cNvPr id="2051" name="Picture 3"/>
          <p:cNvPicPr>
            <a:picLocks noChangeAspect="1" noChangeArrowheads="1"/>
          </p:cNvPicPr>
          <p:nvPr>
            <p:custDataLst>
              <p:tags r:id="rId9"/>
            </p:custDataLst>
          </p:nvPr>
        </p:nvPicPr>
        <p:blipFill>
          <a:blip r:embed="rId21" cstate="print"/>
          <a:srcRect/>
          <a:stretch>
            <a:fillRect/>
          </a:stretch>
        </p:blipFill>
        <p:spPr bwMode="auto">
          <a:xfrm>
            <a:off x="309681" y="1087089"/>
            <a:ext cx="5143500" cy="304800"/>
          </a:xfrm>
          <a:prstGeom prst="rect">
            <a:avLst/>
          </a:prstGeom>
          <a:noFill/>
          <a:ln w="9525">
            <a:noFill/>
            <a:miter lim="800000"/>
            <a:headEnd/>
            <a:tailEnd/>
          </a:ln>
        </p:spPr>
      </p:pic>
      <p:pic>
        <p:nvPicPr>
          <p:cNvPr id="6146" name="Picture 2"/>
          <p:cNvPicPr>
            <a:picLocks noChangeAspect="1" noChangeArrowheads="1"/>
          </p:cNvPicPr>
          <p:nvPr>
            <p:custDataLst>
              <p:tags r:id="rId10"/>
            </p:custDataLst>
          </p:nvPr>
        </p:nvPicPr>
        <p:blipFill>
          <a:blip r:embed="rId22">
            <a:extLst>
              <a:ext uri="{28A0092B-C50C-407E-A947-70E740481C1C}">
                <a14:useLocalDpi xmlns:a14="http://schemas.microsoft.com/office/drawing/2010/main"/>
              </a:ext>
            </a:extLst>
          </a:blip>
          <a:srcRect/>
          <a:stretch>
            <a:fillRect/>
          </a:stretch>
        </p:blipFill>
        <p:spPr bwMode="auto">
          <a:xfrm>
            <a:off x="290644" y="1391889"/>
            <a:ext cx="5162550"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custDataLst>
              <p:tags r:id="rId11"/>
            </p:custDataLst>
          </p:nvPr>
        </p:nvPicPr>
        <p:blipFill>
          <a:blip r:embed="rId23">
            <a:extLst>
              <a:ext uri="{28A0092B-C50C-407E-A947-70E740481C1C}">
                <a14:useLocalDpi xmlns:a14="http://schemas.microsoft.com/office/drawing/2010/main"/>
              </a:ext>
            </a:extLst>
          </a:blip>
          <a:srcRect/>
          <a:stretch>
            <a:fillRect/>
          </a:stretch>
        </p:blipFill>
        <p:spPr bwMode="auto">
          <a:xfrm>
            <a:off x="309681" y="1387126"/>
            <a:ext cx="5153025"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Oval 27"/>
          <p:cNvSpPr/>
          <p:nvPr>
            <p:custDataLst>
              <p:tags r:id="rId12"/>
            </p:custDataLst>
          </p:nvPr>
        </p:nvSpPr>
        <p:spPr>
          <a:xfrm>
            <a:off x="330173" y="1015081"/>
            <a:ext cx="792088" cy="4320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6148" name="Picture 4"/>
          <p:cNvPicPr>
            <a:picLocks noChangeAspect="1" noChangeArrowheads="1"/>
          </p:cNvPicPr>
          <p:nvPr>
            <p:custDataLst>
              <p:tags r:id="rId13"/>
            </p:custDataLst>
          </p:nvPr>
        </p:nvPicPr>
        <p:blipFill>
          <a:blip r:embed="rId24">
            <a:extLst>
              <a:ext uri="{28A0092B-C50C-407E-A947-70E740481C1C}">
                <a14:useLocalDpi xmlns:a14="http://schemas.microsoft.com/office/drawing/2010/main"/>
              </a:ext>
            </a:extLst>
          </a:blip>
          <a:srcRect/>
          <a:stretch>
            <a:fillRect/>
          </a:stretch>
        </p:blipFill>
        <p:spPr bwMode="auto">
          <a:xfrm>
            <a:off x="300156" y="2472976"/>
            <a:ext cx="5153025"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Rectangle 25"/>
          <p:cNvSpPr/>
          <p:nvPr>
            <p:custDataLst>
              <p:tags r:id="rId14"/>
            </p:custDataLst>
          </p:nvPr>
        </p:nvSpPr>
        <p:spPr>
          <a:xfrm>
            <a:off x="1554309" y="2167209"/>
            <a:ext cx="1872208"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Oval 26"/>
          <p:cNvSpPr/>
          <p:nvPr>
            <p:custDataLst>
              <p:tags r:id="rId15"/>
            </p:custDataLst>
          </p:nvPr>
        </p:nvSpPr>
        <p:spPr>
          <a:xfrm>
            <a:off x="5030658" y="1387126"/>
            <a:ext cx="432048" cy="4320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24" name="Picture 2"/>
          <p:cNvPicPr>
            <a:picLocks noChangeAspect="1" noChangeArrowheads="1"/>
          </p:cNvPicPr>
          <p:nvPr>
            <p:custDataLst>
              <p:tags r:id="rId16"/>
            </p:custDataLst>
          </p:nvPr>
        </p:nvPicPr>
        <p:blipFill>
          <a:blip r:embed="rId25">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
          <p:cNvPicPr>
            <a:picLocks noChangeAspect="1" noChangeArrowheads="1"/>
          </p:cNvPicPr>
          <p:nvPr>
            <p:custDataLst>
              <p:tags r:id="rId17"/>
            </p:custDataLst>
          </p:nvPr>
        </p:nvPicPr>
        <p:blipFill>
          <a:blip r:embed="rId26"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78E32F-BBB5-4F77-87BE-D2F9513EA900}" type="slidenum">
              <a:rPr lang="en-ZA" smtClean="0"/>
              <a:t>13</a:t>
            </a:fld>
            <a:endParaRPr lang="en-ZA"/>
          </a:p>
        </p:txBody>
      </p:sp>
    </p:spTree>
    <p:custDataLst>
      <p:tags r:id="rId1"/>
    </p:custDataLst>
    <p:extLst>
      <p:ext uri="{BB962C8B-B14F-4D97-AF65-F5344CB8AC3E}">
        <p14:creationId xmlns:p14="http://schemas.microsoft.com/office/powerpoint/2010/main" val="293593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slide(fromTop)">
                                      <p:cBhvr>
                                        <p:cTn id="7" dur="500"/>
                                        <p:tgtEl>
                                          <p:spTgt spid="17">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dissolve">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17">
                                            <p:txEl>
                                              <p:pRg st="1" end="1"/>
                                            </p:txEl>
                                          </p:spTgt>
                                        </p:tgtEl>
                                        <p:attrNameLst>
                                          <p:attrName>style.visibility</p:attrName>
                                        </p:attrNameLst>
                                      </p:cBhvr>
                                      <p:to>
                                        <p:strVal val="visible"/>
                                      </p:to>
                                    </p:set>
                                    <p:animEffect transition="in" filter="slide(fromTop)">
                                      <p:cBhvr>
                                        <p:cTn id="16" dur="500"/>
                                        <p:tgtEl>
                                          <p:spTgt spid="1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6147"/>
                                        </p:tgtEl>
                                        <p:attrNameLst>
                                          <p:attrName>style.visibility</p:attrName>
                                        </p:attrNameLst>
                                      </p:cBhvr>
                                      <p:to>
                                        <p:strVal val="visible"/>
                                      </p:to>
                                    </p:set>
                                    <p:animEffect transition="in" filter="dissolve">
                                      <p:cBhvr>
                                        <p:cTn id="21" dur="500"/>
                                        <p:tgtEl>
                                          <p:spTgt spid="6147"/>
                                        </p:tgtEl>
                                      </p:cBhvr>
                                    </p:animEffect>
                                  </p:childTnLst>
                                </p:cTn>
                              </p:par>
                              <p:par>
                                <p:cTn id="22" presetID="1" presetClass="exit" presetSubtype="0" fill="hold" grpId="1" nodeType="withEffect">
                                  <p:stCondLst>
                                    <p:cond delay="0"/>
                                  </p:stCondLst>
                                  <p:childTnLst>
                                    <p:set>
                                      <p:cBhvr>
                                        <p:cTn id="23" dur="1" fill="hold">
                                          <p:stCondLst>
                                            <p:cond delay="0"/>
                                          </p:stCondLst>
                                        </p:cTn>
                                        <p:tgtEl>
                                          <p:spTgt spid="28"/>
                                        </p:tgtEl>
                                        <p:attrNameLst>
                                          <p:attrName>style.visibility</p:attrName>
                                        </p:attrNameLst>
                                      </p:cBhvr>
                                      <p:to>
                                        <p:strVal val="hidden"/>
                                      </p:to>
                                    </p:set>
                                  </p:childTnLst>
                                </p:cTn>
                              </p:par>
                            </p:childTnLst>
                          </p:cTn>
                        </p:par>
                        <p:par>
                          <p:cTn id="24" fill="hold">
                            <p:stCondLst>
                              <p:cond delay="500"/>
                            </p:stCondLst>
                            <p:childTnLst>
                              <p:par>
                                <p:cTn id="25" presetID="9"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dissolv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17">
                                            <p:txEl>
                                              <p:pRg st="2" end="2"/>
                                            </p:txEl>
                                          </p:spTgt>
                                        </p:tgtEl>
                                        <p:attrNameLst>
                                          <p:attrName>style.visibility</p:attrName>
                                        </p:attrNameLst>
                                      </p:cBhvr>
                                      <p:to>
                                        <p:strVal val="visible"/>
                                      </p:to>
                                    </p:set>
                                    <p:animEffect transition="in" filter="slide(fromTop)">
                                      <p:cBhvr>
                                        <p:cTn id="32" dur="500"/>
                                        <p:tgtEl>
                                          <p:spTgt spid="17">
                                            <p:txEl>
                                              <p:pRg st="2" end="2"/>
                                            </p:txEl>
                                          </p:spTgt>
                                        </p:tgtEl>
                                      </p:cBhvr>
                                    </p:animEffect>
                                  </p:childTnLst>
                                </p:cTn>
                              </p:par>
                              <p:par>
                                <p:cTn id="33" presetID="1" presetClass="exit" presetSubtype="0" fill="hold" grpId="1" nodeType="withEffect">
                                  <p:stCondLst>
                                    <p:cond delay="0"/>
                                  </p:stCondLst>
                                  <p:childTnLst>
                                    <p:set>
                                      <p:cBhvr>
                                        <p:cTn id="34" dur="1" fill="hold">
                                          <p:stCondLst>
                                            <p:cond delay="0"/>
                                          </p:stCondLst>
                                        </p:cTn>
                                        <p:tgtEl>
                                          <p:spTgt spid="26"/>
                                        </p:tgtEl>
                                        <p:attrNameLst>
                                          <p:attrName>style.visibility</p:attrName>
                                        </p:attrNameLst>
                                      </p:cBhvr>
                                      <p:to>
                                        <p:strVal val="hidden"/>
                                      </p:to>
                                    </p:set>
                                  </p:childTnLst>
                                </p:cTn>
                              </p:par>
                            </p:childTnLst>
                          </p:cTn>
                        </p:par>
                        <p:par>
                          <p:cTn id="35" fill="hold">
                            <p:stCondLst>
                              <p:cond delay="500"/>
                            </p:stCondLst>
                            <p:childTnLst>
                              <p:par>
                                <p:cTn id="36" presetID="9"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dissolv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slide(fromLeft)">
                                      <p:cBhvr>
                                        <p:cTn id="4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animBg="1"/>
      <p:bldP spid="28" grpId="1" animBg="1"/>
      <p:bldP spid="26" grpId="0" animBg="1"/>
      <p:bldP spid="26" grpId="1"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216"/>
          <p:cNvGraphicFramePr>
            <a:graphicFrameLocks noGrp="1"/>
          </p:cNvGraphicFramePr>
          <p:nvPr>
            <p:custDataLst>
              <p:tags r:id="rId2"/>
            </p:custDataLst>
            <p:extLst>
              <p:ext uri="{D42A27DB-BD31-4B8C-83A1-F6EECF244321}">
                <p14:modId xmlns:p14="http://schemas.microsoft.com/office/powerpoint/2010/main" val="2563175583"/>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Re-tweeting</a:t>
                      </a:r>
                    </a:p>
                  </a:txBody>
                  <a:tcPr horzOverflow="overflow"/>
                </a:tc>
              </a:tr>
            </a:tbl>
          </a:graphicData>
        </a:graphic>
      </p:graphicFrame>
      <p:sp>
        <p:nvSpPr>
          <p:cNvPr id="20" name="TextBox 19"/>
          <p:cNvSpPr txBox="1"/>
          <p:nvPr>
            <p:custDataLst>
              <p:tags r:id="rId3"/>
            </p:custDataLst>
          </p:nvPr>
        </p:nvSpPr>
        <p:spPr>
          <a:xfrm>
            <a:off x="5643563" y="1119654"/>
            <a:ext cx="3214687" cy="1323975"/>
          </a:xfrm>
          <a:prstGeom prst="rect">
            <a:avLst/>
          </a:prstGeom>
          <a:noFill/>
          <a:ln w="28575">
            <a:solidFill>
              <a:schemeClr val="bg2">
                <a:lumMod val="60000"/>
                <a:lumOff val="40000"/>
              </a:schemeClr>
            </a:solidFill>
            <a:prstDash val="dash"/>
          </a:ln>
        </p:spPr>
        <p:txBody>
          <a:bodyPr>
            <a:spAutoFit/>
          </a:bodyPr>
          <a:lstStyle/>
          <a:p>
            <a:pPr fontAlgn="auto">
              <a:spcBef>
                <a:spcPts val="0"/>
              </a:spcBef>
              <a:spcAft>
                <a:spcPts val="0"/>
              </a:spcAft>
              <a:defRPr/>
            </a:pPr>
            <a:r>
              <a:rPr lang="en-ZA" sz="2000" dirty="0">
                <a:latin typeface="Arial" pitchFamily="34" charset="0"/>
                <a:cs typeface="Arial" pitchFamily="34" charset="0"/>
              </a:rPr>
              <a:t>Re-tweeting is a way to </a:t>
            </a:r>
            <a:r>
              <a:rPr lang="en-ZA" sz="2000" b="1" dirty="0">
                <a:latin typeface="Arial" pitchFamily="34" charset="0"/>
                <a:cs typeface="Arial" pitchFamily="34" charset="0"/>
              </a:rPr>
              <a:t>pass on </a:t>
            </a:r>
            <a:r>
              <a:rPr lang="en-ZA" sz="2000" dirty="0">
                <a:latin typeface="Arial" pitchFamily="34" charset="0"/>
                <a:cs typeface="Arial" pitchFamily="34" charset="0"/>
              </a:rPr>
              <a:t>valuable links and resources from your network to your followers</a:t>
            </a:r>
          </a:p>
        </p:txBody>
      </p:sp>
      <p:cxnSp>
        <p:nvCxnSpPr>
          <p:cNvPr id="24" name="Straight Connector 23"/>
          <p:cNvCxnSpPr/>
          <p:nvPr>
            <p:custDataLst>
              <p:tags r:id="rId4"/>
            </p:custDataLst>
          </p:nvPr>
        </p:nvCxnSpPr>
        <p:spPr>
          <a:xfrm>
            <a:off x="428625" y="5788025"/>
            <a:ext cx="82867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a:spLocks noChangeArrowheads="1"/>
          </p:cNvSpPr>
          <p:nvPr>
            <p:custDataLst>
              <p:tags r:id="rId5"/>
            </p:custDataLst>
          </p:nvPr>
        </p:nvSpPr>
        <p:spPr bwMode="auto">
          <a:xfrm>
            <a:off x="5715000" y="2619842"/>
            <a:ext cx="3214688" cy="1477328"/>
          </a:xfrm>
          <a:prstGeom prst="rect">
            <a:avLst/>
          </a:prstGeom>
          <a:noFill/>
          <a:ln w="9525">
            <a:noFill/>
            <a:miter lim="800000"/>
            <a:headEnd/>
            <a:tailEnd/>
          </a:ln>
        </p:spPr>
        <p:txBody>
          <a:bodyPr>
            <a:spAutoFit/>
          </a:bodyPr>
          <a:lstStyle/>
          <a:p>
            <a:pPr marL="358775" indent="-358775">
              <a:buFont typeface="Wingdings" pitchFamily="2" charset="2"/>
              <a:buChar char="ü"/>
            </a:pPr>
            <a:r>
              <a:rPr lang="en-ZA" dirty="0" smtClean="0"/>
              <a:t>Hover curser over tweet</a:t>
            </a:r>
            <a:endParaRPr lang="en-ZA" dirty="0"/>
          </a:p>
          <a:p>
            <a:pPr marL="358775" indent="-358775">
              <a:buFont typeface="Wingdings" pitchFamily="2" charset="2"/>
              <a:buChar char="ü"/>
            </a:pPr>
            <a:r>
              <a:rPr lang="en-ZA" dirty="0" smtClean="0"/>
              <a:t>Click on </a:t>
            </a:r>
            <a:r>
              <a:rPr lang="en-ZA" b="1" dirty="0" err="1" smtClean="0"/>
              <a:t>Retweet</a:t>
            </a:r>
            <a:r>
              <a:rPr lang="en-ZA" dirty="0" smtClean="0"/>
              <a:t> below </a:t>
            </a:r>
          </a:p>
          <a:p>
            <a:pPr marL="358775" indent="-358775">
              <a:buFont typeface="Wingdings" pitchFamily="2" charset="2"/>
              <a:buChar char="ü"/>
            </a:pPr>
            <a:r>
              <a:rPr lang="en-ZA" dirty="0" smtClean="0"/>
              <a:t>Add  </a:t>
            </a:r>
            <a:r>
              <a:rPr lang="en-ZA" b="1" dirty="0"/>
              <a:t>RT</a:t>
            </a:r>
            <a:r>
              <a:rPr lang="en-ZA" dirty="0"/>
              <a:t> for “</a:t>
            </a:r>
            <a:r>
              <a:rPr lang="en-ZA" dirty="0" err="1"/>
              <a:t>retweet</a:t>
            </a:r>
            <a:r>
              <a:rPr lang="en-ZA" dirty="0"/>
              <a:t>”  (it is short!) in front of the </a:t>
            </a:r>
            <a:r>
              <a:rPr lang="en-ZA" b="1" dirty="0"/>
              <a:t>@</a:t>
            </a:r>
            <a:r>
              <a:rPr lang="en-ZA" b="1" dirty="0" err="1"/>
              <a:t>persons’s</a:t>
            </a:r>
            <a:r>
              <a:rPr lang="en-ZA" b="1" dirty="0"/>
              <a:t> </a:t>
            </a:r>
            <a:r>
              <a:rPr lang="en-ZA" dirty="0"/>
              <a:t>name</a:t>
            </a:r>
          </a:p>
        </p:txBody>
      </p:sp>
      <p:sp>
        <p:nvSpPr>
          <p:cNvPr id="32" name="TextBox 31"/>
          <p:cNvSpPr txBox="1">
            <a:spLocks noChangeArrowheads="1"/>
          </p:cNvSpPr>
          <p:nvPr>
            <p:custDataLst>
              <p:tags r:id="rId6"/>
            </p:custDataLst>
          </p:nvPr>
        </p:nvSpPr>
        <p:spPr bwMode="auto">
          <a:xfrm>
            <a:off x="642938" y="5929313"/>
            <a:ext cx="7643812" cy="646112"/>
          </a:xfrm>
          <a:prstGeom prst="rect">
            <a:avLst/>
          </a:prstGeom>
          <a:noFill/>
          <a:ln w="9525">
            <a:noFill/>
            <a:miter lim="800000"/>
            <a:headEnd/>
            <a:tailEnd/>
          </a:ln>
        </p:spPr>
        <p:txBody>
          <a:bodyPr>
            <a:spAutoFit/>
          </a:bodyPr>
          <a:lstStyle/>
          <a:p>
            <a:r>
              <a:rPr lang="en-ZA" dirty="0"/>
              <a:t>Re-tweeting  people’s tweets also make them aware that you value their contribution and they will probably follow you, building a stronger network  </a:t>
            </a:r>
          </a:p>
        </p:txBody>
      </p:sp>
      <p:sp>
        <p:nvSpPr>
          <p:cNvPr id="33" name="Action Button: Return 32">
            <a:hlinkClick r:id="" action="ppaction://hlinkshowjump?jump=lastslideviewed" highlightClick="1"/>
          </p:cNvPr>
          <p:cNvSpPr/>
          <p:nvPr>
            <p:custDataLst>
              <p:tags r:id="rId7"/>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34" name="Action Button: Forward or Next 33">
            <a:hlinkClick r:id="" action="ppaction://hlinkshowjump?jump=nextslide" highlightClick="1"/>
          </p:cNvPr>
          <p:cNvSpPr/>
          <p:nvPr>
            <p:custDataLst>
              <p:tags r:id="rId8"/>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pic>
        <p:nvPicPr>
          <p:cNvPr id="35" name="Picture 3"/>
          <p:cNvPicPr>
            <a:picLocks noChangeAspect="1" noChangeArrowheads="1"/>
          </p:cNvPicPr>
          <p:nvPr>
            <p:custDataLst>
              <p:tags r:id="rId9"/>
            </p:custDataLst>
          </p:nvPr>
        </p:nvPicPr>
        <p:blipFill>
          <a:blip r:embed="rId20" cstate="print"/>
          <a:srcRect/>
          <a:stretch>
            <a:fillRect/>
          </a:stretch>
        </p:blipFill>
        <p:spPr bwMode="auto">
          <a:xfrm>
            <a:off x="395536" y="1196752"/>
            <a:ext cx="5143500" cy="4333875"/>
          </a:xfrm>
          <a:prstGeom prst="rect">
            <a:avLst/>
          </a:prstGeom>
          <a:noFill/>
          <a:ln w="9525">
            <a:noFill/>
            <a:miter lim="800000"/>
            <a:headEnd/>
            <a:tailEnd/>
          </a:ln>
        </p:spPr>
      </p:pic>
      <p:pic>
        <p:nvPicPr>
          <p:cNvPr id="36" name="Picture 4"/>
          <p:cNvPicPr>
            <a:picLocks noChangeAspect="1" noChangeArrowheads="1"/>
          </p:cNvPicPr>
          <p:nvPr>
            <p:custDataLst>
              <p:tags r:id="rId10"/>
            </p:custDataLst>
          </p:nvPr>
        </p:nvPicPr>
        <p:blipFill>
          <a:blip r:embed="rId21" cstate="print"/>
          <a:srcRect/>
          <a:stretch>
            <a:fillRect/>
          </a:stretch>
        </p:blipFill>
        <p:spPr bwMode="auto">
          <a:xfrm>
            <a:off x="395536" y="1196752"/>
            <a:ext cx="5153025" cy="1057275"/>
          </a:xfrm>
          <a:prstGeom prst="rect">
            <a:avLst/>
          </a:prstGeom>
          <a:noFill/>
          <a:ln w="9525">
            <a:noFill/>
            <a:miter lim="800000"/>
            <a:headEnd/>
            <a:tailEnd/>
          </a:ln>
        </p:spPr>
      </p:pic>
      <p:sp>
        <p:nvSpPr>
          <p:cNvPr id="37" name="Oval 36"/>
          <p:cNvSpPr/>
          <p:nvPr>
            <p:custDataLst>
              <p:tags r:id="rId11"/>
            </p:custDataLst>
          </p:nvPr>
        </p:nvSpPr>
        <p:spPr>
          <a:xfrm>
            <a:off x="2267744" y="1975393"/>
            <a:ext cx="720080" cy="2880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38" name="Picture 5"/>
          <p:cNvPicPr>
            <a:picLocks noChangeAspect="1" noChangeArrowheads="1"/>
          </p:cNvPicPr>
          <p:nvPr>
            <p:custDataLst>
              <p:tags r:id="rId12"/>
            </p:custDataLst>
          </p:nvPr>
        </p:nvPicPr>
        <p:blipFill>
          <a:blip r:embed="rId22" cstate="print"/>
          <a:srcRect/>
          <a:stretch>
            <a:fillRect/>
          </a:stretch>
        </p:blipFill>
        <p:spPr bwMode="auto">
          <a:xfrm>
            <a:off x="3059832" y="4149080"/>
            <a:ext cx="5472608" cy="1464163"/>
          </a:xfrm>
          <a:prstGeom prst="rect">
            <a:avLst/>
          </a:prstGeom>
          <a:noFill/>
          <a:ln w="9525">
            <a:noFill/>
            <a:miter lim="800000"/>
            <a:headEnd/>
            <a:tailEnd/>
          </a:ln>
        </p:spPr>
      </p:pic>
      <p:sp>
        <p:nvSpPr>
          <p:cNvPr id="39" name="TextBox 38"/>
          <p:cNvSpPr txBox="1">
            <a:spLocks noChangeArrowheads="1"/>
          </p:cNvSpPr>
          <p:nvPr>
            <p:custDataLst>
              <p:tags r:id="rId13"/>
            </p:custDataLst>
          </p:nvPr>
        </p:nvSpPr>
        <p:spPr bwMode="auto">
          <a:xfrm>
            <a:off x="3306880" y="4483362"/>
            <a:ext cx="5009536" cy="584200"/>
          </a:xfrm>
          <a:prstGeom prst="rect">
            <a:avLst/>
          </a:prstGeom>
          <a:noFill/>
          <a:ln w="9525">
            <a:noFill/>
            <a:miter lim="800000"/>
            <a:headEnd/>
            <a:tailEnd/>
          </a:ln>
        </p:spPr>
        <p:txBody>
          <a:bodyPr wrap="square">
            <a:spAutoFit/>
          </a:bodyPr>
          <a:lstStyle/>
          <a:p>
            <a:r>
              <a:rPr lang="en-ZA" sz="1600" b="1" dirty="0" smtClean="0"/>
              <a:t>RT </a:t>
            </a:r>
            <a:r>
              <a:rPr lang="en-ZA" sz="1600" dirty="0" smtClean="0"/>
              <a:t>@</a:t>
            </a:r>
            <a:r>
              <a:rPr lang="en-ZA" sz="1600" dirty="0" err="1" smtClean="0">
                <a:hlinkClick r:id="rId23" tooltip="Kevin Jarrett"/>
              </a:rPr>
              <a:t>kjarrett</a:t>
            </a:r>
            <a:r>
              <a:rPr lang="en-ZA" sz="1600" dirty="0" smtClean="0"/>
              <a:t> </a:t>
            </a:r>
            <a:r>
              <a:rPr lang="en-ZA" sz="1600" b="1" dirty="0" smtClean="0"/>
              <a:t>RT</a:t>
            </a:r>
            <a:r>
              <a:rPr lang="en-ZA" sz="1600" dirty="0" smtClean="0"/>
              <a:t> </a:t>
            </a:r>
            <a:r>
              <a:rPr lang="en-ZA" sz="1600" dirty="0"/>
              <a:t>@</a:t>
            </a:r>
            <a:r>
              <a:rPr lang="en-ZA" sz="1600" dirty="0" err="1">
                <a:hlinkClick r:id="rId24"/>
              </a:rPr>
              <a:t>shareski</a:t>
            </a:r>
            <a:r>
              <a:rPr lang="en-ZA" sz="1600" dirty="0"/>
              <a:t> RE: PLCs. "If everything is mandated and structured. It fails. Same with classrooms."</a:t>
            </a:r>
          </a:p>
        </p:txBody>
      </p:sp>
      <p:sp>
        <p:nvSpPr>
          <p:cNvPr id="40" name="Oval 39"/>
          <p:cNvSpPr/>
          <p:nvPr>
            <p:custDataLst>
              <p:tags r:id="rId14"/>
            </p:custDataLst>
          </p:nvPr>
        </p:nvSpPr>
        <p:spPr>
          <a:xfrm>
            <a:off x="3234872" y="4509120"/>
            <a:ext cx="504056" cy="2880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41" name="Oval 40"/>
          <p:cNvSpPr/>
          <p:nvPr>
            <p:custDataLst>
              <p:tags r:id="rId15"/>
            </p:custDataLst>
          </p:nvPr>
        </p:nvSpPr>
        <p:spPr>
          <a:xfrm>
            <a:off x="4355976" y="4509120"/>
            <a:ext cx="504056" cy="2880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17" name="Picture 2"/>
          <p:cNvPicPr>
            <a:picLocks noChangeAspect="1" noChangeArrowheads="1"/>
          </p:cNvPicPr>
          <p:nvPr>
            <p:custDataLst>
              <p:tags r:id="rId16"/>
            </p:custDataLst>
          </p:nvPr>
        </p:nvPicPr>
        <p:blipFill>
          <a:blip r:embed="rId25">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custDataLst>
              <p:tags r:id="rId17"/>
            </p:custDataLst>
          </p:nvPr>
        </p:nvPicPr>
        <p:blipFill>
          <a:blip r:embed="rId26"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78E32F-BBB5-4F77-87BE-D2F9513EA900}" type="slidenum">
              <a:rPr lang="en-ZA" smtClean="0"/>
              <a:t>14</a:t>
            </a:fld>
            <a:endParaRPr lang="en-ZA"/>
          </a:p>
        </p:txBody>
      </p:sp>
    </p:spTree>
    <p:custDataLst>
      <p:tags r:id="rId1"/>
    </p:custDataLst>
    <p:extLst>
      <p:ext uri="{BB962C8B-B14F-4D97-AF65-F5344CB8AC3E}">
        <p14:creationId xmlns:p14="http://schemas.microsoft.com/office/powerpoint/2010/main" val="265196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slide(fromTop)">
                                      <p:cBhvr>
                                        <p:cTn id="7" dur="500"/>
                                        <p:tgtEl>
                                          <p:spTgt spid="27">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dissolve">
                                      <p:cBhvr>
                                        <p:cTn id="11" dur="500"/>
                                        <p:tgtEl>
                                          <p:spTgt spid="36"/>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27">
                                            <p:txEl>
                                              <p:pRg st="1" end="1"/>
                                            </p:txEl>
                                          </p:spTgt>
                                        </p:tgtEl>
                                        <p:attrNameLst>
                                          <p:attrName>style.visibility</p:attrName>
                                        </p:attrNameLst>
                                      </p:cBhvr>
                                      <p:to>
                                        <p:strVal val="visible"/>
                                      </p:to>
                                    </p:set>
                                    <p:animEffect transition="in" filter="slide(fromTop)">
                                      <p:cBhvr>
                                        <p:cTn id="16" dur="500"/>
                                        <p:tgtEl>
                                          <p:spTgt spid="27">
                                            <p:txEl>
                                              <p:pRg st="1" end="1"/>
                                            </p:txEl>
                                          </p:spTgt>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dissolve">
                                      <p:cBhvr>
                                        <p:cTn id="20" dur="500"/>
                                        <p:tgtEl>
                                          <p:spTgt spid="37"/>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nodeType="clickEffect">
                                  <p:stCondLst>
                                    <p:cond delay="0"/>
                                  </p:stCondLst>
                                  <p:childTnLst>
                                    <p:set>
                                      <p:cBhvr>
                                        <p:cTn id="24" dur="1" fill="hold">
                                          <p:stCondLst>
                                            <p:cond delay="0"/>
                                          </p:stCondLst>
                                        </p:cTn>
                                        <p:tgtEl>
                                          <p:spTgt spid="27">
                                            <p:txEl>
                                              <p:pRg st="2" end="2"/>
                                            </p:txEl>
                                          </p:spTgt>
                                        </p:tgtEl>
                                        <p:attrNameLst>
                                          <p:attrName>style.visibility</p:attrName>
                                        </p:attrNameLst>
                                      </p:cBhvr>
                                      <p:to>
                                        <p:strVal val="visible"/>
                                      </p:to>
                                    </p:set>
                                    <p:animEffect transition="in" filter="slide(fromTop)">
                                      <p:cBhvr>
                                        <p:cTn id="25" dur="500"/>
                                        <p:tgtEl>
                                          <p:spTgt spid="27">
                                            <p:txEl>
                                              <p:pRg st="2" end="2"/>
                                            </p:txEl>
                                          </p:spTgt>
                                        </p:tgtEl>
                                      </p:cBhvr>
                                    </p:animEffect>
                                  </p:childTnLst>
                                </p:cTn>
                              </p:par>
                              <p:par>
                                <p:cTn id="26" presetID="1" presetClass="exit" presetSubtype="0" fill="hold" grpId="1" nodeType="withEffect">
                                  <p:stCondLst>
                                    <p:cond delay="0"/>
                                  </p:stCondLst>
                                  <p:childTnLst>
                                    <p:set>
                                      <p:cBhvr>
                                        <p:cTn id="27" dur="1" fill="hold">
                                          <p:stCondLst>
                                            <p:cond delay="0"/>
                                          </p:stCondLst>
                                        </p:cTn>
                                        <p:tgtEl>
                                          <p:spTgt spid="37"/>
                                        </p:tgtEl>
                                        <p:attrNameLst>
                                          <p:attrName>style.visibility</p:attrName>
                                        </p:attrNameLst>
                                      </p:cBhvr>
                                      <p:to>
                                        <p:strVal val="hidden"/>
                                      </p:to>
                                    </p:set>
                                  </p:childTnLst>
                                </p:cTn>
                              </p:par>
                            </p:childTnLst>
                          </p:cTn>
                        </p:par>
                        <p:par>
                          <p:cTn id="28" fill="hold">
                            <p:stCondLst>
                              <p:cond delay="500"/>
                            </p:stCondLst>
                            <p:childTnLst>
                              <p:par>
                                <p:cTn id="29" presetID="9"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childTnLst>
                          </p:cTn>
                        </p:par>
                        <p:par>
                          <p:cTn id="32" fill="hold">
                            <p:stCondLst>
                              <p:cond delay="1000"/>
                            </p:stCondLst>
                            <p:childTnLst>
                              <p:par>
                                <p:cTn id="33" presetID="1" presetClass="entr" presetSubtype="0" fill="hold" grpId="0" nodeType="afterEffect">
                                  <p:stCondLst>
                                    <p:cond delay="0"/>
                                  </p:stCondLst>
                                  <p:iterate type="lt">
                                    <p:tmAbs val="0"/>
                                  </p:iterate>
                                  <p:childTnLst>
                                    <p:set>
                                      <p:cBhvr>
                                        <p:cTn id="34" dur="1" fill="hold">
                                          <p:stCondLst>
                                            <p:cond delay="0"/>
                                          </p:stCondLst>
                                        </p:cTn>
                                        <p:tgtEl>
                                          <p:spTgt spid="39"/>
                                        </p:tgtEl>
                                        <p:attrNameLst>
                                          <p:attrName>style.visibility</p:attrName>
                                        </p:attrNameLst>
                                      </p:cBhvr>
                                      <p:to>
                                        <p:strVal val="visible"/>
                                      </p:to>
                                    </p:set>
                                  </p:childTnLst>
                                </p:cTn>
                              </p:par>
                            </p:childTnLst>
                          </p:cTn>
                        </p:par>
                        <p:par>
                          <p:cTn id="35" fill="hold">
                            <p:stCondLst>
                              <p:cond delay="1000"/>
                            </p:stCondLst>
                            <p:childTnLst>
                              <p:par>
                                <p:cTn id="36" presetID="9"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dissolve">
                                      <p:cBhvr>
                                        <p:cTn id="38" dur="500"/>
                                        <p:tgtEl>
                                          <p:spTgt spid="40"/>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dissolve">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8" fill="hold" grpId="0"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slide(fromLeft)">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7" grpId="0" animBg="1"/>
      <p:bldP spid="37" grpId="1" animBg="1"/>
      <p:bldP spid="39" grpId="0"/>
      <p:bldP spid="40" grpId="0" animBg="1"/>
      <p:bldP spid="4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custDataLst>
              <p:tags r:id="rId2"/>
            </p:custDataLst>
          </p:nvPr>
        </p:nvSpPr>
        <p:spPr>
          <a:xfrm>
            <a:off x="539552" y="1124744"/>
            <a:ext cx="7632848" cy="707886"/>
          </a:xfrm>
          <a:prstGeom prst="rect">
            <a:avLst/>
          </a:prstGeom>
          <a:noFill/>
          <a:ln w="28575">
            <a:solidFill>
              <a:schemeClr val="bg2">
                <a:lumMod val="60000"/>
                <a:lumOff val="40000"/>
              </a:schemeClr>
            </a:solidFill>
            <a:prstDash val="dash"/>
          </a:ln>
        </p:spPr>
        <p:txBody>
          <a:bodyPr wrap="square">
            <a:spAutoFit/>
          </a:bodyPr>
          <a:lstStyle/>
          <a:p>
            <a:pPr fontAlgn="auto">
              <a:spcBef>
                <a:spcPts val="0"/>
              </a:spcBef>
              <a:spcAft>
                <a:spcPts val="0"/>
              </a:spcAft>
              <a:defRPr/>
            </a:pPr>
            <a:r>
              <a:rPr lang="en-ZA" sz="2000" dirty="0" smtClean="0">
                <a:latin typeface="Arial" pitchFamily="34" charset="0"/>
                <a:cs typeface="Arial" pitchFamily="34" charset="0"/>
              </a:rPr>
              <a:t>The value of </a:t>
            </a:r>
            <a:r>
              <a:rPr lang="en-ZA" sz="2000" dirty="0" err="1" smtClean="0">
                <a:latin typeface="Arial" pitchFamily="34" charset="0"/>
                <a:cs typeface="Arial" pitchFamily="34" charset="0"/>
              </a:rPr>
              <a:t>retweeting</a:t>
            </a:r>
            <a:r>
              <a:rPr lang="en-ZA" sz="2000" dirty="0" smtClean="0">
                <a:latin typeface="Arial" pitchFamily="34" charset="0"/>
                <a:cs typeface="Arial" pitchFamily="34" charset="0"/>
              </a:rPr>
              <a:t> is that you become a filter for your followers and create relationships for a powerful network.</a:t>
            </a:r>
            <a:endParaRPr lang="en-ZA" sz="2000" dirty="0">
              <a:latin typeface="Arial" pitchFamily="34" charset="0"/>
              <a:cs typeface="Arial" pitchFamily="34" charset="0"/>
            </a:endParaRPr>
          </a:p>
        </p:txBody>
      </p:sp>
      <p:cxnSp>
        <p:nvCxnSpPr>
          <p:cNvPr id="12" name="Straight Connector 11"/>
          <p:cNvCxnSpPr/>
          <p:nvPr>
            <p:custDataLst>
              <p:tags r:id="rId3"/>
            </p:custDataLst>
          </p:nvPr>
        </p:nvCxnSpPr>
        <p:spPr>
          <a:xfrm>
            <a:off x="428625" y="5788025"/>
            <a:ext cx="82867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custDataLst>
              <p:tags r:id="rId4"/>
            </p:custDataLst>
          </p:nvPr>
        </p:nvSpPr>
        <p:spPr bwMode="auto">
          <a:xfrm>
            <a:off x="642938" y="5929313"/>
            <a:ext cx="7643812" cy="707886"/>
          </a:xfrm>
          <a:prstGeom prst="rect">
            <a:avLst/>
          </a:prstGeom>
          <a:noFill/>
          <a:ln w="9525">
            <a:noFill/>
            <a:miter lim="800000"/>
            <a:headEnd/>
            <a:tailEnd/>
          </a:ln>
        </p:spPr>
        <p:txBody>
          <a:bodyPr>
            <a:spAutoFit/>
          </a:bodyPr>
          <a:lstStyle/>
          <a:p>
            <a:r>
              <a:rPr lang="en-ZA" sz="2000" dirty="0"/>
              <a:t>Re-tweeting </a:t>
            </a:r>
            <a:r>
              <a:rPr lang="en-ZA" sz="2000" dirty="0" smtClean="0"/>
              <a:t>means that you value the information and feel that it is worthwhile to pass on. It adds value to your followers experience.</a:t>
            </a:r>
            <a:endParaRPr lang="en-ZA" sz="2000" dirty="0"/>
          </a:p>
        </p:txBody>
      </p:sp>
      <p:sp>
        <p:nvSpPr>
          <p:cNvPr id="22" name="Action Button: Return 21">
            <a:hlinkClick r:id="" action="ppaction://hlinkshowjump?jump=lastslideviewed" highlightClick="1"/>
          </p:cNvPr>
          <p:cNvSpPr/>
          <p:nvPr>
            <p:custDataLst>
              <p:tags r:id="rId5"/>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5" name="Action Button: Forward or Next 24">
            <a:hlinkClick r:id="" action="ppaction://hlinkshowjump?jump=nextslide" highlightClick="1"/>
          </p:cNvPr>
          <p:cNvSpPr/>
          <p:nvPr>
            <p:custDataLst>
              <p:tags r:id="rId6"/>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26" name="Group 216"/>
          <p:cNvGraphicFramePr>
            <a:graphicFrameLocks noGrp="1"/>
          </p:cNvGraphicFramePr>
          <p:nvPr>
            <p:custDataLst>
              <p:tags r:id="rId7"/>
            </p:custDataLst>
            <p:extLst>
              <p:ext uri="{D42A27DB-BD31-4B8C-83A1-F6EECF244321}">
                <p14:modId xmlns:p14="http://schemas.microsoft.com/office/powerpoint/2010/main" val="379974912"/>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Re-tweeting</a:t>
                      </a:r>
                    </a:p>
                  </a:txBody>
                  <a:tcPr horzOverflow="overflow"/>
                </a:tc>
              </a:tr>
            </a:tbl>
          </a:graphicData>
        </a:graphic>
      </p:graphicFrame>
      <p:sp>
        <p:nvSpPr>
          <p:cNvPr id="19" name="TextBox 18"/>
          <p:cNvSpPr txBox="1">
            <a:spLocks noChangeArrowheads="1"/>
          </p:cNvSpPr>
          <p:nvPr>
            <p:custDataLst>
              <p:tags r:id="rId8"/>
            </p:custDataLst>
          </p:nvPr>
        </p:nvSpPr>
        <p:spPr bwMode="auto">
          <a:xfrm>
            <a:off x="6732240" y="2204864"/>
            <a:ext cx="2125440" cy="2246769"/>
          </a:xfrm>
          <a:prstGeom prst="rect">
            <a:avLst/>
          </a:prstGeom>
          <a:noFill/>
          <a:ln w="9525">
            <a:noFill/>
            <a:miter lim="800000"/>
            <a:headEnd/>
            <a:tailEnd/>
          </a:ln>
        </p:spPr>
        <p:txBody>
          <a:bodyPr wrap="square">
            <a:spAutoFit/>
          </a:bodyPr>
          <a:lstStyle/>
          <a:p>
            <a:pPr marL="358775" indent="-358775">
              <a:buFont typeface="Wingdings" pitchFamily="2" charset="2"/>
              <a:buChar char="ü"/>
            </a:pPr>
            <a:r>
              <a:rPr lang="en-ZA" sz="2000" dirty="0" smtClean="0"/>
              <a:t>Check the resources first before passing it on!</a:t>
            </a:r>
          </a:p>
          <a:p>
            <a:pPr marL="358775" indent="-358775">
              <a:buFont typeface="Wingdings" pitchFamily="2" charset="2"/>
              <a:buChar char="ü"/>
            </a:pPr>
            <a:r>
              <a:rPr lang="en-ZA" sz="2000" dirty="0" smtClean="0"/>
              <a:t>Think if you REALLY want to pass it on!</a:t>
            </a:r>
            <a:endParaRPr lang="en-ZA" sz="2000" dirty="0"/>
          </a:p>
        </p:txBody>
      </p:sp>
      <p:pic>
        <p:nvPicPr>
          <p:cNvPr id="4099" name="Picture 3"/>
          <p:cNvPicPr>
            <a:picLocks noChangeAspect="1" noChangeArrowheads="1"/>
          </p:cNvPicPr>
          <p:nvPr>
            <p:custDataLst>
              <p:tags r:id="rId9"/>
            </p:custDataLst>
          </p:nvPr>
        </p:nvPicPr>
        <p:blipFill>
          <a:blip r:embed="rId15" cstate="print"/>
          <a:srcRect/>
          <a:stretch>
            <a:fillRect/>
          </a:stretch>
        </p:blipFill>
        <p:spPr bwMode="auto">
          <a:xfrm>
            <a:off x="539552" y="2060848"/>
            <a:ext cx="5453860" cy="1800200"/>
          </a:xfrm>
          <a:prstGeom prst="rect">
            <a:avLst/>
          </a:prstGeom>
          <a:noFill/>
          <a:ln w="9525">
            <a:noFill/>
            <a:miter lim="800000"/>
            <a:headEnd/>
            <a:tailEnd/>
          </a:ln>
        </p:spPr>
      </p:pic>
      <p:pic>
        <p:nvPicPr>
          <p:cNvPr id="4098" name="Picture 2"/>
          <p:cNvPicPr>
            <a:picLocks noChangeAspect="1" noChangeArrowheads="1"/>
          </p:cNvPicPr>
          <p:nvPr>
            <p:custDataLst>
              <p:tags r:id="rId10"/>
            </p:custDataLst>
          </p:nvPr>
        </p:nvPicPr>
        <p:blipFill>
          <a:blip r:embed="rId16" cstate="print"/>
          <a:srcRect/>
          <a:stretch>
            <a:fillRect/>
          </a:stretch>
        </p:blipFill>
        <p:spPr bwMode="auto">
          <a:xfrm>
            <a:off x="1187624" y="3712338"/>
            <a:ext cx="5328592" cy="1949994"/>
          </a:xfrm>
          <a:prstGeom prst="rect">
            <a:avLst/>
          </a:prstGeom>
          <a:noFill/>
          <a:ln w="9525">
            <a:noFill/>
            <a:miter lim="800000"/>
            <a:headEnd/>
            <a:tailEnd/>
          </a:ln>
        </p:spPr>
      </p:pic>
      <p:pic>
        <p:nvPicPr>
          <p:cNvPr id="14" name="Picture 2"/>
          <p:cNvPicPr>
            <a:picLocks noChangeAspect="1" noChangeArrowheads="1"/>
          </p:cNvPicPr>
          <p:nvPr>
            <p:custDataLst>
              <p:tags r:id="rId11"/>
            </p:custDataLst>
          </p:nvPr>
        </p:nvPicPr>
        <p:blipFill>
          <a:blip r:embed="rId17">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custDataLst>
              <p:tags r:id="rId12"/>
            </p:custDataLst>
          </p:nvPr>
        </p:nvPicPr>
        <p:blipFill>
          <a:blip r:embed="rId18"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3C78E32F-BBB5-4F77-87BE-D2F9513EA900}" type="slidenum">
              <a:rPr lang="en-ZA" smtClean="0"/>
              <a:t>15</a:t>
            </a:fld>
            <a:endParaRPr lang="en-ZA"/>
          </a:p>
        </p:txBody>
      </p:sp>
    </p:spTree>
    <p:custDataLst>
      <p:tags r:id="rId1"/>
    </p:custDataLst>
    <p:extLst>
      <p:ext uri="{BB962C8B-B14F-4D97-AF65-F5344CB8AC3E}">
        <p14:creationId xmlns:p14="http://schemas.microsoft.com/office/powerpoint/2010/main" val="304137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slide(fromTop)">
                                      <p:cBhvr>
                                        <p:cTn id="7" dur="500"/>
                                        <p:tgtEl>
                                          <p:spTgt spid="19">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dissolve">
                                      <p:cBhvr>
                                        <p:cTn id="11" dur="500"/>
                                        <p:tgtEl>
                                          <p:spTgt spid="4099"/>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19">
                                            <p:txEl>
                                              <p:pRg st="1" end="1"/>
                                            </p:txEl>
                                          </p:spTgt>
                                        </p:tgtEl>
                                        <p:attrNameLst>
                                          <p:attrName>style.visibility</p:attrName>
                                        </p:attrNameLst>
                                      </p:cBhvr>
                                      <p:to>
                                        <p:strVal val="visible"/>
                                      </p:to>
                                    </p:set>
                                    <p:animEffect transition="in" filter="slide(fromTop)">
                                      <p:cBhvr>
                                        <p:cTn id="16" dur="500"/>
                                        <p:tgtEl>
                                          <p:spTgt spid="19">
                                            <p:txEl>
                                              <p:pRg st="1" end="1"/>
                                            </p:txEl>
                                          </p:spTgt>
                                        </p:tgtEl>
                                      </p:cBhvr>
                                    </p:animEffec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dissolve">
                                      <p:cBhvr>
                                        <p:cTn id="20" dur="500"/>
                                        <p:tgtEl>
                                          <p:spTgt spid="4098"/>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slide(fromLeft)">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custDataLst>
              <p:tags r:id="rId2"/>
            </p:custDataLst>
          </p:nvPr>
        </p:nvSpPr>
        <p:spPr>
          <a:xfrm>
            <a:off x="6300192" y="980728"/>
            <a:ext cx="2664296" cy="1323439"/>
          </a:xfrm>
          <a:prstGeom prst="rect">
            <a:avLst/>
          </a:prstGeom>
          <a:noFill/>
          <a:ln w="28575">
            <a:solidFill>
              <a:schemeClr val="bg2">
                <a:lumMod val="60000"/>
                <a:lumOff val="40000"/>
              </a:schemeClr>
            </a:solidFill>
            <a:prstDash val="dash"/>
          </a:ln>
        </p:spPr>
        <p:txBody>
          <a:bodyPr wrap="square">
            <a:spAutoFit/>
          </a:bodyPr>
          <a:lstStyle/>
          <a:p>
            <a:pPr fontAlgn="auto">
              <a:spcBef>
                <a:spcPts val="0"/>
              </a:spcBef>
              <a:spcAft>
                <a:spcPts val="0"/>
              </a:spcAft>
              <a:defRPr/>
            </a:pPr>
            <a:r>
              <a:rPr lang="en-ZA" sz="2000" b="1" dirty="0" smtClean="0">
                <a:latin typeface="Arial" pitchFamily="34" charset="0"/>
                <a:cs typeface="Arial" pitchFamily="34" charset="0"/>
              </a:rPr>
              <a:t>Everything that will be happening will be in the conference twitter stream!!!!!</a:t>
            </a:r>
            <a:endParaRPr lang="en-ZA" sz="2000" b="1" dirty="0">
              <a:latin typeface="Arial" pitchFamily="34" charset="0"/>
              <a:cs typeface="Arial" pitchFamily="34" charset="0"/>
            </a:endParaRPr>
          </a:p>
        </p:txBody>
      </p:sp>
      <p:cxnSp>
        <p:nvCxnSpPr>
          <p:cNvPr id="12" name="Straight Connector 11"/>
          <p:cNvCxnSpPr/>
          <p:nvPr>
            <p:custDataLst>
              <p:tags r:id="rId3"/>
            </p:custDataLst>
          </p:nvPr>
        </p:nvCxnSpPr>
        <p:spPr>
          <a:xfrm>
            <a:off x="428625" y="5788025"/>
            <a:ext cx="82867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custDataLst>
              <p:tags r:id="rId4"/>
            </p:custDataLst>
          </p:nvPr>
        </p:nvSpPr>
        <p:spPr bwMode="auto">
          <a:xfrm>
            <a:off x="642938" y="5929313"/>
            <a:ext cx="7643812" cy="707886"/>
          </a:xfrm>
          <a:prstGeom prst="rect">
            <a:avLst/>
          </a:prstGeom>
          <a:noFill/>
          <a:ln w="9525">
            <a:noFill/>
            <a:miter lim="800000"/>
            <a:headEnd/>
            <a:tailEnd/>
          </a:ln>
        </p:spPr>
        <p:txBody>
          <a:bodyPr>
            <a:spAutoFit/>
          </a:bodyPr>
          <a:lstStyle/>
          <a:p>
            <a:r>
              <a:rPr lang="en-ZA" sz="2000" dirty="0" smtClean="0"/>
              <a:t>If you do not see your tweet in the conference stream it means that you have not added the hashtag #schoolnetsa11 to it (anywhere)</a:t>
            </a:r>
            <a:endParaRPr lang="en-ZA" sz="2000" dirty="0"/>
          </a:p>
        </p:txBody>
      </p:sp>
      <p:sp>
        <p:nvSpPr>
          <p:cNvPr id="22" name="Action Button: Return 21">
            <a:hlinkClick r:id="" action="ppaction://hlinkshowjump?jump=lastslideviewed" highlightClick="1"/>
          </p:cNvPr>
          <p:cNvSpPr/>
          <p:nvPr>
            <p:custDataLst>
              <p:tags r:id="rId5"/>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5" name="Action Button: Forward or Next 24">
            <a:hlinkClick r:id="" action="ppaction://hlinkshowjump?jump=nextslide" highlightClick="1"/>
          </p:cNvPr>
          <p:cNvSpPr/>
          <p:nvPr>
            <p:custDataLst>
              <p:tags r:id="rId6"/>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26" name="Group 216"/>
          <p:cNvGraphicFramePr>
            <a:graphicFrameLocks noGrp="1"/>
          </p:cNvGraphicFramePr>
          <p:nvPr>
            <p:custDataLst>
              <p:tags r:id="rId7"/>
            </p:custDataLst>
            <p:extLst>
              <p:ext uri="{D42A27DB-BD31-4B8C-83A1-F6EECF244321}">
                <p14:modId xmlns:p14="http://schemas.microsoft.com/office/powerpoint/2010/main" val="874814268"/>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How do you follow the conference stream?</a:t>
                      </a:r>
                      <a:endParaRPr kumimoji="0" lang="en-US" sz="2000" b="1"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sp>
        <p:nvSpPr>
          <p:cNvPr id="19" name="TextBox 18"/>
          <p:cNvSpPr txBox="1">
            <a:spLocks noChangeArrowheads="1"/>
          </p:cNvSpPr>
          <p:nvPr>
            <p:custDataLst>
              <p:tags r:id="rId8"/>
            </p:custDataLst>
          </p:nvPr>
        </p:nvSpPr>
        <p:spPr bwMode="auto">
          <a:xfrm>
            <a:off x="6084168" y="2574738"/>
            <a:ext cx="2773512" cy="2246769"/>
          </a:xfrm>
          <a:prstGeom prst="rect">
            <a:avLst/>
          </a:prstGeom>
          <a:noFill/>
          <a:ln w="9525">
            <a:noFill/>
            <a:miter lim="800000"/>
            <a:headEnd/>
            <a:tailEnd/>
          </a:ln>
        </p:spPr>
        <p:txBody>
          <a:bodyPr wrap="square">
            <a:spAutoFit/>
          </a:bodyPr>
          <a:lstStyle/>
          <a:p>
            <a:pPr marL="358775" indent="-358775">
              <a:buFont typeface="Wingdings" pitchFamily="2" charset="2"/>
              <a:buChar char="ü"/>
            </a:pPr>
            <a:r>
              <a:rPr lang="en-ZA" sz="2000" dirty="0" smtClean="0"/>
              <a:t>Type</a:t>
            </a:r>
            <a:r>
              <a:rPr lang="en-ZA" sz="2000" b="1" dirty="0" smtClean="0"/>
              <a:t> #schoolnetsa11 </a:t>
            </a:r>
            <a:r>
              <a:rPr lang="en-ZA" sz="2000" dirty="0" smtClean="0"/>
              <a:t>into the search window.</a:t>
            </a:r>
          </a:p>
          <a:p>
            <a:pPr marL="358775" indent="-358775">
              <a:buFont typeface="Wingdings" pitchFamily="2" charset="2"/>
              <a:buChar char="ü"/>
            </a:pPr>
            <a:r>
              <a:rPr lang="en-ZA" sz="2000" dirty="0" smtClean="0"/>
              <a:t>Click on </a:t>
            </a:r>
            <a:r>
              <a:rPr lang="en-ZA" sz="2000" b="1" dirty="0" smtClean="0"/>
              <a:t>Save this search </a:t>
            </a:r>
            <a:r>
              <a:rPr lang="en-ZA" sz="2000" dirty="0" smtClean="0"/>
              <a:t>so that you can get back to it quickly!</a:t>
            </a:r>
            <a:endParaRPr lang="en-ZA" sz="2000" dirty="0"/>
          </a:p>
        </p:txBody>
      </p:sp>
      <p:pic>
        <p:nvPicPr>
          <p:cNvPr id="14" name="Picture 2"/>
          <p:cNvPicPr>
            <a:picLocks noChangeAspect="1" noChangeArrowheads="1"/>
          </p:cNvPicPr>
          <p:nvPr>
            <p:custDataLst>
              <p:tags r:id="rId9"/>
            </p:custDataLst>
          </p:nvPr>
        </p:nvPicPr>
        <p:blipFill>
          <a:blip r:embed="rId17">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custDataLst>
              <p:tags r:id="rId10"/>
            </p:custDataLst>
          </p:nvPr>
        </p:nvPicPr>
        <p:blipFill>
          <a:blip r:embed="rId18"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custDataLst>
              <p:tags r:id="rId11"/>
            </p:custDataLst>
          </p:nvPr>
        </p:nvPicPr>
        <p:blipFill rotWithShape="1">
          <a:blip r:embed="rId19" cstate="email">
            <a:extLst>
              <a:ext uri="{28A0092B-C50C-407E-A947-70E740481C1C}">
                <a14:useLocalDpi xmlns:a14="http://schemas.microsoft.com/office/drawing/2010/main"/>
              </a:ext>
            </a:extLst>
          </a:blip>
          <a:srcRect/>
          <a:stretch/>
        </p:blipFill>
        <p:spPr bwMode="auto">
          <a:xfrm>
            <a:off x="280219" y="1124744"/>
            <a:ext cx="5777021" cy="4293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Oval 16"/>
          <p:cNvSpPr/>
          <p:nvPr>
            <p:custDataLst>
              <p:tags r:id="rId12"/>
            </p:custDataLst>
          </p:nvPr>
        </p:nvSpPr>
        <p:spPr>
          <a:xfrm>
            <a:off x="1788822" y="1116917"/>
            <a:ext cx="1599821" cy="49603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7171" name="Picture 3"/>
          <p:cNvPicPr>
            <a:picLocks noChangeAspect="1" noChangeArrowheads="1"/>
          </p:cNvPicPr>
          <p:nvPr>
            <p:custDataLst>
              <p:tags r:id="rId13"/>
            </p:custDataLst>
          </p:nvPr>
        </p:nvPicPr>
        <p:blipFill>
          <a:blip r:embed="rId20">
            <a:extLst>
              <a:ext uri="{28A0092B-C50C-407E-A947-70E740481C1C}">
                <a14:useLocalDpi xmlns:a14="http://schemas.microsoft.com/office/drawing/2010/main"/>
              </a:ext>
            </a:extLst>
          </a:blip>
          <a:srcRect/>
          <a:stretch>
            <a:fillRect/>
          </a:stretch>
        </p:blipFill>
        <p:spPr bwMode="auto">
          <a:xfrm>
            <a:off x="4322065" y="1851441"/>
            <a:ext cx="17716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Oval 19"/>
          <p:cNvSpPr/>
          <p:nvPr>
            <p:custDataLst>
              <p:tags r:id="rId14"/>
            </p:custDataLst>
          </p:nvPr>
        </p:nvSpPr>
        <p:spPr>
          <a:xfrm>
            <a:off x="4436572" y="1765350"/>
            <a:ext cx="1599821" cy="49603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3" name="Slide Number Placeholder 2"/>
          <p:cNvSpPr>
            <a:spLocks noGrp="1"/>
          </p:cNvSpPr>
          <p:nvPr>
            <p:ph type="sldNum" sz="quarter" idx="12"/>
          </p:nvPr>
        </p:nvSpPr>
        <p:spPr/>
        <p:txBody>
          <a:bodyPr/>
          <a:lstStyle/>
          <a:p>
            <a:fld id="{3C78E32F-BBB5-4F77-87BE-D2F9513EA900}" type="slidenum">
              <a:rPr lang="en-ZA" smtClean="0"/>
              <a:t>16</a:t>
            </a:fld>
            <a:endParaRPr lang="en-ZA"/>
          </a:p>
        </p:txBody>
      </p:sp>
    </p:spTree>
    <p:custDataLst>
      <p:tags r:id="rId1"/>
    </p:custDataLst>
    <p:extLst>
      <p:ext uri="{BB962C8B-B14F-4D97-AF65-F5344CB8AC3E}">
        <p14:creationId xmlns:p14="http://schemas.microsoft.com/office/powerpoint/2010/main" val="106149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slide(fromTop)">
                                      <p:cBhvr>
                                        <p:cTn id="7" dur="500"/>
                                        <p:tgtEl>
                                          <p:spTgt spid="19">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dissolv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19">
                                            <p:txEl>
                                              <p:pRg st="1" end="1"/>
                                            </p:txEl>
                                          </p:spTgt>
                                        </p:tgtEl>
                                        <p:attrNameLst>
                                          <p:attrName>style.visibility</p:attrName>
                                        </p:attrNameLst>
                                      </p:cBhvr>
                                      <p:to>
                                        <p:strVal val="visible"/>
                                      </p:to>
                                    </p:set>
                                    <p:animEffect transition="in" filter="slide(fromTop)">
                                      <p:cBhvr>
                                        <p:cTn id="16" dur="500"/>
                                        <p:tgtEl>
                                          <p:spTgt spid="19">
                                            <p:txEl>
                                              <p:pRg st="1" end="1"/>
                                            </p:txEl>
                                          </p:spTgt>
                                        </p:tgtEl>
                                      </p:cBhvr>
                                    </p:animEffect>
                                  </p:childTnLst>
                                </p:cTn>
                              </p:par>
                              <p:par>
                                <p:cTn id="17" presetID="1" presetClass="exit" presetSubtype="0" fill="hold" grpId="1" nodeType="with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par>
                          <p:cTn id="19" fill="hold">
                            <p:stCondLst>
                              <p:cond delay="500"/>
                            </p:stCondLst>
                            <p:childTnLst>
                              <p:par>
                                <p:cTn id="20" presetID="9"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par>
                          <p:cTn id="23" fill="hold">
                            <p:stCondLst>
                              <p:cond delay="1000"/>
                            </p:stCondLst>
                            <p:childTnLst>
                              <p:par>
                                <p:cTn id="24" presetID="9" presetClass="entr" presetSubtype="0" fill="hold" nodeType="afterEffect">
                                  <p:stCondLst>
                                    <p:cond delay="500"/>
                                  </p:stCondLst>
                                  <p:childTnLst>
                                    <p:set>
                                      <p:cBhvr>
                                        <p:cTn id="25" dur="1" fill="hold">
                                          <p:stCondLst>
                                            <p:cond delay="0"/>
                                          </p:stCondLst>
                                        </p:cTn>
                                        <p:tgtEl>
                                          <p:spTgt spid="7171"/>
                                        </p:tgtEl>
                                        <p:attrNameLst>
                                          <p:attrName>style.visibility</p:attrName>
                                        </p:attrNameLst>
                                      </p:cBhvr>
                                      <p:to>
                                        <p:strVal val="visible"/>
                                      </p:to>
                                    </p:set>
                                    <p:animEffect transition="in" filter="dissolve">
                                      <p:cBhvr>
                                        <p:cTn id="26" dur="500"/>
                                        <p:tgtEl>
                                          <p:spTgt spid="7171"/>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slide(fromLeft)">
                                      <p:cBhvr>
                                        <p:cTn id="31" dur="500"/>
                                        <p:tgtEl>
                                          <p:spTgt spid="16"/>
                                        </p:tgtEl>
                                      </p:cBhvr>
                                    </p:animEffect>
                                  </p:childTnLst>
                                </p:cTn>
                              </p:par>
                              <p:par>
                                <p:cTn id="32" presetID="1" presetClass="exit" presetSubtype="0" fill="hold" grpId="1" nodeType="withEffect">
                                  <p:stCondLst>
                                    <p:cond delay="0"/>
                                  </p:stCondLst>
                                  <p:childTnLst>
                                    <p:set>
                                      <p:cBhvr>
                                        <p:cTn id="33"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7" grpId="1" animBg="1"/>
      <p:bldP spid="20" grpId="0" animBg="1"/>
      <p:bldP spid="20"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p:nvPr>
            <p:custDataLst>
              <p:tags r:id="rId2"/>
            </p:custDataLst>
          </p:nvPr>
        </p:nvCxnSpPr>
        <p:spPr>
          <a:xfrm>
            <a:off x="428625" y="5788025"/>
            <a:ext cx="82867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custDataLst>
              <p:tags r:id="rId3"/>
            </p:custDataLst>
          </p:nvPr>
        </p:nvSpPr>
        <p:spPr bwMode="auto">
          <a:xfrm>
            <a:off x="642938" y="5929313"/>
            <a:ext cx="7643812" cy="707886"/>
          </a:xfrm>
          <a:prstGeom prst="rect">
            <a:avLst/>
          </a:prstGeom>
          <a:noFill/>
          <a:ln w="9525">
            <a:noFill/>
            <a:miter lim="800000"/>
            <a:headEnd/>
            <a:tailEnd/>
          </a:ln>
        </p:spPr>
        <p:txBody>
          <a:bodyPr>
            <a:spAutoFit/>
          </a:bodyPr>
          <a:lstStyle/>
          <a:p>
            <a:r>
              <a:rPr lang="en-ZA" sz="2000" dirty="0" smtClean="0"/>
              <a:t>If you do not see your tweet in the conference stream it means that you have not added the hashtag #schoolnetsa11 to it (anywhere)</a:t>
            </a:r>
            <a:endParaRPr lang="en-ZA" sz="2000" dirty="0"/>
          </a:p>
        </p:txBody>
      </p:sp>
      <p:sp>
        <p:nvSpPr>
          <p:cNvPr id="22" name="Action Button: Return 21">
            <a:hlinkClick r:id="" action="ppaction://hlinkshowjump?jump=lastslideviewed" highlightClick="1"/>
          </p:cNvPr>
          <p:cNvSpPr/>
          <p:nvPr>
            <p:custDataLst>
              <p:tags r:id="rId4"/>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5" name="Action Button: Forward or Next 24">
            <a:hlinkClick r:id="" action="ppaction://hlinkshowjump?jump=nextslide" highlightClick="1"/>
          </p:cNvPr>
          <p:cNvSpPr/>
          <p:nvPr>
            <p:custDataLst>
              <p:tags r:id="rId5"/>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26" name="Group 216"/>
          <p:cNvGraphicFramePr>
            <a:graphicFrameLocks noGrp="1"/>
          </p:cNvGraphicFramePr>
          <p:nvPr>
            <p:custDataLst>
              <p:tags r:id="rId6"/>
            </p:custDataLst>
            <p:extLst>
              <p:ext uri="{D42A27DB-BD31-4B8C-83A1-F6EECF244321}">
                <p14:modId xmlns:p14="http://schemas.microsoft.com/office/powerpoint/2010/main" val="3381020048"/>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How do you follow the conference stream?</a:t>
                      </a:r>
                      <a:endParaRPr kumimoji="0" lang="en-US" sz="2000" b="1"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sp>
        <p:nvSpPr>
          <p:cNvPr id="19" name="TextBox 18"/>
          <p:cNvSpPr txBox="1">
            <a:spLocks noChangeArrowheads="1"/>
          </p:cNvSpPr>
          <p:nvPr>
            <p:custDataLst>
              <p:tags r:id="rId7"/>
            </p:custDataLst>
          </p:nvPr>
        </p:nvSpPr>
        <p:spPr bwMode="auto">
          <a:xfrm>
            <a:off x="6084168" y="2377085"/>
            <a:ext cx="2773512" cy="2246769"/>
          </a:xfrm>
          <a:prstGeom prst="rect">
            <a:avLst/>
          </a:prstGeom>
          <a:noFill/>
          <a:ln w="9525">
            <a:noFill/>
            <a:miter lim="800000"/>
            <a:headEnd/>
            <a:tailEnd/>
          </a:ln>
        </p:spPr>
        <p:txBody>
          <a:bodyPr wrap="square">
            <a:spAutoFit/>
          </a:bodyPr>
          <a:lstStyle/>
          <a:p>
            <a:pPr marL="358775" indent="-358775">
              <a:buFont typeface="Wingdings" pitchFamily="2" charset="2"/>
              <a:buChar char="ü"/>
            </a:pPr>
            <a:r>
              <a:rPr lang="en-ZA" sz="2000" dirty="0" smtClean="0"/>
              <a:t>To get back to your saved conference search, click on Home </a:t>
            </a:r>
            <a:r>
              <a:rPr lang="en-ZA" sz="2000" dirty="0" smtClean="0">
                <a:sym typeface="Wingdings" pitchFamily="2" charset="2"/>
              </a:rPr>
              <a:t>Searches</a:t>
            </a:r>
            <a:endParaRPr lang="en-ZA" sz="2000" dirty="0" smtClean="0"/>
          </a:p>
          <a:p>
            <a:pPr marL="358775" indent="-358775">
              <a:buFont typeface="Wingdings" pitchFamily="2" charset="2"/>
              <a:buChar char="ü"/>
            </a:pPr>
            <a:r>
              <a:rPr lang="en-ZA" sz="2000" dirty="0" smtClean="0"/>
              <a:t>Click on </a:t>
            </a:r>
            <a:r>
              <a:rPr lang="en-ZA" sz="2000" dirty="0" smtClean="0"/>
              <a:t>the saved </a:t>
            </a:r>
            <a:r>
              <a:rPr lang="en-ZA" sz="2000" b="1" dirty="0" smtClean="0"/>
              <a:t>#schoolnetsa11 </a:t>
            </a:r>
            <a:r>
              <a:rPr lang="en-ZA" sz="2000" dirty="0" smtClean="0"/>
              <a:t>search</a:t>
            </a:r>
            <a:endParaRPr lang="en-ZA" sz="2000" dirty="0"/>
          </a:p>
        </p:txBody>
      </p:sp>
      <p:pic>
        <p:nvPicPr>
          <p:cNvPr id="14" name="Picture 2"/>
          <p:cNvPicPr>
            <a:picLocks noChangeAspect="1" noChangeArrowheads="1"/>
          </p:cNvPicPr>
          <p:nvPr>
            <p:custDataLst>
              <p:tags r:id="rId8"/>
            </p:custDataLst>
          </p:nvPr>
        </p:nvPicPr>
        <p:blipFill>
          <a:blip r:embed="rId19">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custDataLst>
              <p:tags r:id="rId9"/>
            </p:custDataLst>
          </p:nvPr>
        </p:nvPicPr>
        <p:blipFill>
          <a:blip r:embed="rId20"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custDataLst>
              <p:tags r:id="rId10"/>
            </p:custDataLst>
          </p:nvPr>
        </p:nvPicPr>
        <p:blipFill>
          <a:blip r:embed="rId21">
            <a:extLst>
              <a:ext uri="{28A0092B-C50C-407E-A947-70E740481C1C}">
                <a14:useLocalDpi xmlns:a14="http://schemas.microsoft.com/office/drawing/2010/main"/>
              </a:ext>
            </a:extLst>
          </a:blip>
          <a:srcRect/>
          <a:stretch>
            <a:fillRect/>
          </a:stretch>
        </p:blipFill>
        <p:spPr bwMode="auto">
          <a:xfrm>
            <a:off x="458999" y="1549985"/>
            <a:ext cx="5229225"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custDataLst>
              <p:tags r:id="rId11"/>
            </p:custDataLst>
          </p:nvPr>
        </p:nvPicPr>
        <p:blipFill>
          <a:blip r:embed="rId22">
            <a:extLst>
              <a:ext uri="{28A0092B-C50C-407E-A947-70E740481C1C}">
                <a14:useLocalDpi xmlns:a14="http://schemas.microsoft.com/office/drawing/2010/main"/>
              </a:ext>
            </a:extLst>
          </a:blip>
          <a:srcRect/>
          <a:stretch>
            <a:fillRect/>
          </a:stretch>
        </p:blipFill>
        <p:spPr bwMode="auto">
          <a:xfrm>
            <a:off x="466812" y="1149935"/>
            <a:ext cx="51720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Oval 16"/>
          <p:cNvSpPr/>
          <p:nvPr>
            <p:custDataLst>
              <p:tags r:id="rId12"/>
            </p:custDataLst>
          </p:nvPr>
        </p:nvSpPr>
        <p:spPr>
          <a:xfrm>
            <a:off x="3707904" y="1084151"/>
            <a:ext cx="1101387" cy="49603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8197" name="Picture 5"/>
          <p:cNvPicPr>
            <a:picLocks noChangeAspect="1" noChangeArrowheads="1"/>
          </p:cNvPicPr>
          <p:nvPr>
            <p:custDataLst>
              <p:tags r:id="rId13"/>
            </p:custDataLst>
          </p:nvPr>
        </p:nvPicPr>
        <p:blipFill>
          <a:blip r:embed="rId23">
            <a:extLst>
              <a:ext uri="{28A0092B-C50C-407E-A947-70E740481C1C}">
                <a14:useLocalDpi xmlns:a14="http://schemas.microsoft.com/office/drawing/2010/main"/>
              </a:ext>
            </a:extLst>
          </a:blip>
          <a:srcRect/>
          <a:stretch>
            <a:fillRect/>
          </a:stretch>
        </p:blipFill>
        <p:spPr bwMode="auto">
          <a:xfrm>
            <a:off x="2979109" y="2500313"/>
            <a:ext cx="2352675"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Oval 19"/>
          <p:cNvSpPr/>
          <p:nvPr>
            <p:custDataLst>
              <p:tags r:id="rId14"/>
            </p:custDataLst>
          </p:nvPr>
        </p:nvSpPr>
        <p:spPr>
          <a:xfrm>
            <a:off x="2905369" y="2377085"/>
            <a:ext cx="799072" cy="49603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23" name="TextBox 22"/>
          <p:cNvSpPr txBox="1"/>
          <p:nvPr>
            <p:custDataLst>
              <p:tags r:id="rId15"/>
            </p:custDataLst>
          </p:nvPr>
        </p:nvSpPr>
        <p:spPr>
          <a:xfrm>
            <a:off x="6300192" y="980728"/>
            <a:ext cx="2664296" cy="1323439"/>
          </a:xfrm>
          <a:prstGeom prst="rect">
            <a:avLst/>
          </a:prstGeom>
          <a:noFill/>
          <a:ln w="28575">
            <a:solidFill>
              <a:schemeClr val="bg2">
                <a:lumMod val="60000"/>
                <a:lumOff val="40000"/>
              </a:schemeClr>
            </a:solidFill>
            <a:prstDash val="dash"/>
          </a:ln>
        </p:spPr>
        <p:txBody>
          <a:bodyPr wrap="square">
            <a:spAutoFit/>
          </a:bodyPr>
          <a:lstStyle/>
          <a:p>
            <a:pPr fontAlgn="auto">
              <a:spcBef>
                <a:spcPts val="0"/>
              </a:spcBef>
              <a:spcAft>
                <a:spcPts val="0"/>
              </a:spcAft>
              <a:defRPr/>
            </a:pPr>
            <a:r>
              <a:rPr lang="en-ZA" sz="2000" b="1" dirty="0" smtClean="0">
                <a:latin typeface="Arial" pitchFamily="34" charset="0"/>
                <a:cs typeface="Arial" pitchFamily="34" charset="0"/>
              </a:rPr>
              <a:t>Everything that will be happening will be in the conference twitter stream!!!!!</a:t>
            </a:r>
            <a:endParaRPr lang="en-ZA" sz="2000" b="1" dirty="0">
              <a:latin typeface="Arial" pitchFamily="34" charset="0"/>
              <a:cs typeface="Arial" pitchFamily="34" charset="0"/>
            </a:endParaRPr>
          </a:p>
        </p:txBody>
      </p:sp>
      <p:sp>
        <p:nvSpPr>
          <p:cNvPr id="24" name="Oval 23"/>
          <p:cNvSpPr/>
          <p:nvPr>
            <p:custDataLst>
              <p:tags r:id="rId16"/>
            </p:custDataLst>
          </p:nvPr>
        </p:nvSpPr>
        <p:spPr>
          <a:xfrm>
            <a:off x="2908832" y="2777501"/>
            <a:ext cx="2422952" cy="34193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3" name="Slide Number Placeholder 2"/>
          <p:cNvSpPr>
            <a:spLocks noGrp="1"/>
          </p:cNvSpPr>
          <p:nvPr>
            <p:ph type="sldNum" sz="quarter" idx="12"/>
          </p:nvPr>
        </p:nvSpPr>
        <p:spPr/>
        <p:txBody>
          <a:bodyPr/>
          <a:lstStyle/>
          <a:p>
            <a:fld id="{3C78E32F-BBB5-4F77-87BE-D2F9513EA900}" type="slidenum">
              <a:rPr lang="en-ZA" smtClean="0"/>
              <a:t>17</a:t>
            </a:fld>
            <a:endParaRPr lang="en-ZA"/>
          </a:p>
        </p:txBody>
      </p:sp>
    </p:spTree>
    <p:custDataLst>
      <p:tags r:id="rId1"/>
    </p:custDataLst>
    <p:extLst>
      <p:ext uri="{BB962C8B-B14F-4D97-AF65-F5344CB8AC3E}">
        <p14:creationId xmlns:p14="http://schemas.microsoft.com/office/powerpoint/2010/main" val="13201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slide(fromTop)">
                                      <p:cBhvr>
                                        <p:cTn id="7" dur="500"/>
                                        <p:tgtEl>
                                          <p:spTgt spid="19">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dissolve">
                                      <p:cBhvr>
                                        <p:cTn id="11" dur="500"/>
                                        <p:tgtEl>
                                          <p:spTgt spid="1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dissolv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nodeType="clickEffect">
                                  <p:stCondLst>
                                    <p:cond delay="0"/>
                                  </p:stCondLst>
                                  <p:childTnLst>
                                    <p:set>
                                      <p:cBhvr>
                                        <p:cTn id="19" dur="1" fill="hold">
                                          <p:stCondLst>
                                            <p:cond delay="0"/>
                                          </p:stCondLst>
                                        </p:cTn>
                                        <p:tgtEl>
                                          <p:spTgt spid="19">
                                            <p:txEl>
                                              <p:pRg st="1" end="1"/>
                                            </p:txEl>
                                          </p:spTgt>
                                        </p:tgtEl>
                                        <p:attrNameLst>
                                          <p:attrName>style.visibility</p:attrName>
                                        </p:attrNameLst>
                                      </p:cBhvr>
                                      <p:to>
                                        <p:strVal val="visible"/>
                                      </p:to>
                                    </p:set>
                                    <p:animEffect transition="in" filter="slide(fromTop)">
                                      <p:cBhvr>
                                        <p:cTn id="20" dur="500"/>
                                        <p:tgtEl>
                                          <p:spTgt spid="19">
                                            <p:txEl>
                                              <p:pRg st="1" end="1"/>
                                            </p:txEl>
                                          </p:spTgt>
                                        </p:tgtEl>
                                      </p:cBhvr>
                                    </p:animEffect>
                                  </p:childTnLst>
                                </p:cTn>
                              </p:par>
                              <p:par>
                                <p:cTn id="21" presetID="1" presetClass="exit" presetSubtype="0" fill="hold" grpId="1" nodeType="withEffect">
                                  <p:stCondLst>
                                    <p:cond delay="0"/>
                                  </p:stCondLst>
                                  <p:childTnLst>
                                    <p:set>
                                      <p:cBhvr>
                                        <p:cTn id="22" dur="1" fill="hold">
                                          <p:stCondLst>
                                            <p:cond delay="0"/>
                                          </p:stCondLst>
                                        </p:cTn>
                                        <p:tgtEl>
                                          <p:spTgt spid="1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197"/>
                                        </p:tgtEl>
                                        <p:attrNameLst>
                                          <p:attrName>style.visibility</p:attrName>
                                        </p:attrNameLst>
                                      </p:cBhvr>
                                      <p:to>
                                        <p:strVal val="visible"/>
                                      </p:to>
                                    </p:set>
                                    <p:animEffect transition="in" filter="dissolve">
                                      <p:cBhvr>
                                        <p:cTn id="27" dur="500"/>
                                        <p:tgtEl>
                                          <p:spTgt spid="8197"/>
                                        </p:tgtEl>
                                      </p:cBhvr>
                                    </p:animEffect>
                                  </p:childTnLst>
                                </p:cTn>
                              </p:par>
                              <p:par>
                                <p:cTn id="28" presetID="1" presetClass="exit" presetSubtype="0" fill="hold" grpId="1" nodeType="withEffect">
                                  <p:stCondLst>
                                    <p:cond delay="0"/>
                                  </p:stCondLst>
                                  <p:childTnLst>
                                    <p:set>
                                      <p:cBhvr>
                                        <p:cTn id="29" dur="1" fill="hold">
                                          <p:stCondLst>
                                            <p:cond delay="0"/>
                                          </p:stCondLst>
                                        </p:cTn>
                                        <p:tgtEl>
                                          <p:spTgt spid="20"/>
                                        </p:tgtEl>
                                        <p:attrNameLst>
                                          <p:attrName>style.visibility</p:attrName>
                                        </p:attrNameLst>
                                      </p:cBhvr>
                                      <p:to>
                                        <p:strVal val="hidden"/>
                                      </p:to>
                                    </p:set>
                                  </p:childTnLst>
                                </p:cTn>
                              </p:par>
                            </p:childTnLst>
                          </p:cTn>
                        </p:par>
                        <p:par>
                          <p:cTn id="30" fill="hold">
                            <p:stCondLst>
                              <p:cond delay="500"/>
                            </p:stCondLst>
                            <p:childTnLst>
                              <p:par>
                                <p:cTn id="31" presetID="9" presetClass="entr" presetSubtype="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dissolve">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8"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slide(fromLeft)">
                                      <p:cBhvr>
                                        <p:cTn id="38" dur="500"/>
                                        <p:tgtEl>
                                          <p:spTgt spid="16"/>
                                        </p:tgtEl>
                                      </p:cBhvr>
                                    </p:animEffect>
                                  </p:childTnLst>
                                </p:cTn>
                              </p:par>
                              <p:par>
                                <p:cTn id="39" presetID="1" presetClass="exit" presetSubtype="0" fill="hold" grpId="1" nodeType="withEffect">
                                  <p:stCondLst>
                                    <p:cond delay="0"/>
                                  </p:stCondLst>
                                  <p:childTnLst>
                                    <p:set>
                                      <p:cBhvr>
                                        <p:cTn id="40"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7" grpId="1" animBg="1"/>
      <p:bldP spid="20" grpId="0" animBg="1"/>
      <p:bldP spid="20" grpId="1" animBg="1"/>
      <p:bldP spid="24" grpId="0" animBg="1"/>
      <p:bldP spid="2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custDataLst>
              <p:tags r:id="rId2"/>
            </p:custDataLst>
          </p:nvPr>
        </p:nvSpPr>
        <p:spPr>
          <a:xfrm>
            <a:off x="5868144" y="980728"/>
            <a:ext cx="3168352" cy="1015663"/>
          </a:xfrm>
          <a:prstGeom prst="rect">
            <a:avLst/>
          </a:prstGeom>
          <a:noFill/>
          <a:ln w="28575">
            <a:solidFill>
              <a:schemeClr val="bg2">
                <a:lumMod val="60000"/>
                <a:lumOff val="40000"/>
              </a:schemeClr>
            </a:solidFill>
            <a:prstDash val="dash"/>
          </a:ln>
        </p:spPr>
        <p:txBody>
          <a:bodyPr wrap="square">
            <a:spAutoFit/>
          </a:bodyPr>
          <a:lstStyle/>
          <a:p>
            <a:pPr fontAlgn="auto">
              <a:spcBef>
                <a:spcPts val="0"/>
              </a:spcBef>
              <a:spcAft>
                <a:spcPts val="0"/>
              </a:spcAft>
              <a:defRPr/>
            </a:pPr>
            <a:r>
              <a:rPr lang="en-ZA" sz="2000" b="1" dirty="0" smtClean="0">
                <a:latin typeface="Arial" pitchFamily="34" charset="0"/>
                <a:cs typeface="Arial" pitchFamily="34" charset="0"/>
              </a:rPr>
              <a:t>Everything that will be happening will be in the conference stream!!!!!</a:t>
            </a:r>
            <a:endParaRPr lang="en-ZA" sz="2000" b="1" dirty="0">
              <a:latin typeface="Arial" pitchFamily="34" charset="0"/>
              <a:cs typeface="Arial" pitchFamily="34" charset="0"/>
            </a:endParaRPr>
          </a:p>
        </p:txBody>
      </p:sp>
      <p:cxnSp>
        <p:nvCxnSpPr>
          <p:cNvPr id="12" name="Straight Connector 11"/>
          <p:cNvCxnSpPr/>
          <p:nvPr>
            <p:custDataLst>
              <p:tags r:id="rId3"/>
            </p:custDataLst>
          </p:nvPr>
        </p:nvCxnSpPr>
        <p:spPr>
          <a:xfrm>
            <a:off x="428625" y="5655293"/>
            <a:ext cx="82867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2" name="Action Button: Return 21">
            <a:hlinkClick r:id="" action="ppaction://hlinkshowjump?jump=lastslideviewed" highlightClick="1"/>
          </p:cNvPr>
          <p:cNvSpPr/>
          <p:nvPr>
            <p:custDataLst>
              <p:tags r:id="rId4"/>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5" name="Action Button: Forward or Next 24">
            <a:hlinkClick r:id="" action="ppaction://hlinkshowjump?jump=nextslide" highlightClick="1"/>
          </p:cNvPr>
          <p:cNvSpPr/>
          <p:nvPr>
            <p:custDataLst>
              <p:tags r:id="rId5"/>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26" name="Group 216"/>
          <p:cNvGraphicFramePr>
            <a:graphicFrameLocks noGrp="1"/>
          </p:cNvGraphicFramePr>
          <p:nvPr>
            <p:custDataLst>
              <p:tags r:id="rId6"/>
            </p:custDataLst>
            <p:extLst>
              <p:ext uri="{D42A27DB-BD31-4B8C-83A1-F6EECF244321}">
                <p14:modId xmlns:p14="http://schemas.microsoft.com/office/powerpoint/2010/main" val="3558338387"/>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How do you follow the conference stream?</a:t>
                      </a:r>
                      <a:endParaRPr kumimoji="0" lang="en-US" sz="2000" b="1"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sp>
        <p:nvSpPr>
          <p:cNvPr id="19" name="TextBox 18"/>
          <p:cNvSpPr txBox="1">
            <a:spLocks noChangeArrowheads="1"/>
          </p:cNvSpPr>
          <p:nvPr>
            <p:custDataLst>
              <p:tags r:id="rId7"/>
            </p:custDataLst>
          </p:nvPr>
        </p:nvSpPr>
        <p:spPr bwMode="auto">
          <a:xfrm>
            <a:off x="6084168" y="2377085"/>
            <a:ext cx="2773512" cy="3170099"/>
          </a:xfrm>
          <a:prstGeom prst="rect">
            <a:avLst/>
          </a:prstGeom>
          <a:noFill/>
          <a:ln w="9525">
            <a:noFill/>
            <a:miter lim="800000"/>
            <a:headEnd/>
            <a:tailEnd/>
          </a:ln>
        </p:spPr>
        <p:txBody>
          <a:bodyPr wrap="square">
            <a:spAutoFit/>
          </a:bodyPr>
          <a:lstStyle/>
          <a:p>
            <a:pPr marL="358775" indent="-358775">
              <a:buFont typeface="Wingdings" pitchFamily="2" charset="2"/>
              <a:buChar char="ü"/>
            </a:pPr>
            <a:r>
              <a:rPr lang="en-ZA" sz="2000" dirty="0" smtClean="0"/>
              <a:t>Once you are in the conference stream, click on </a:t>
            </a:r>
            <a:r>
              <a:rPr lang="en-ZA" sz="2000" b="1" dirty="0" smtClean="0"/>
              <a:t>ALL</a:t>
            </a:r>
            <a:r>
              <a:rPr lang="en-ZA" sz="2000" dirty="0" smtClean="0"/>
              <a:t> to see everyone's tweets</a:t>
            </a:r>
          </a:p>
          <a:p>
            <a:pPr marL="358775" indent="-358775">
              <a:buFont typeface="Wingdings" pitchFamily="2" charset="2"/>
              <a:buChar char="ü"/>
            </a:pPr>
            <a:r>
              <a:rPr lang="en-ZA" sz="2000" dirty="0" smtClean="0"/>
              <a:t>If you just want to see tweets with links in them (resources) click on </a:t>
            </a:r>
            <a:r>
              <a:rPr lang="en-ZA" sz="2000" b="1" dirty="0" smtClean="0"/>
              <a:t>With links</a:t>
            </a:r>
          </a:p>
          <a:p>
            <a:pPr marL="358775" indent="-358775">
              <a:buFont typeface="Wingdings" pitchFamily="2" charset="2"/>
              <a:buChar char="ü"/>
            </a:pPr>
            <a:r>
              <a:rPr lang="en-ZA" sz="2000" dirty="0" smtClean="0"/>
              <a:t>To open the link, click on it</a:t>
            </a:r>
            <a:endParaRPr lang="en-ZA" sz="2000" dirty="0"/>
          </a:p>
        </p:txBody>
      </p:sp>
      <p:pic>
        <p:nvPicPr>
          <p:cNvPr id="14" name="Picture 2"/>
          <p:cNvPicPr>
            <a:picLocks noChangeAspect="1" noChangeArrowheads="1"/>
          </p:cNvPicPr>
          <p:nvPr>
            <p:custDataLst>
              <p:tags r:id="rId8"/>
            </p:custDataLst>
          </p:nvPr>
        </p:nvPicPr>
        <p:blipFill>
          <a:blip r:embed="rId20">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custDataLst>
              <p:tags r:id="rId9"/>
            </p:custDataLst>
          </p:nvPr>
        </p:nvPicPr>
        <p:blipFill>
          <a:blip r:embed="rId21"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custDataLst>
              <p:tags r:id="rId10"/>
            </p:custDataLst>
          </p:nvPr>
        </p:nvPicPr>
        <p:blipFill>
          <a:blip r:embed="rId22">
            <a:extLst>
              <a:ext uri="{28A0092B-C50C-407E-A947-70E740481C1C}">
                <a14:useLocalDpi xmlns:a14="http://schemas.microsoft.com/office/drawing/2010/main"/>
              </a:ext>
            </a:extLst>
          </a:blip>
          <a:srcRect/>
          <a:stretch>
            <a:fillRect/>
          </a:stretch>
        </p:blipFill>
        <p:spPr bwMode="auto">
          <a:xfrm>
            <a:off x="458999" y="1549985"/>
            <a:ext cx="5229225"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custDataLst>
              <p:tags r:id="rId11"/>
            </p:custDataLst>
          </p:nvPr>
        </p:nvPicPr>
        <p:blipFill>
          <a:blip r:embed="rId23">
            <a:extLst>
              <a:ext uri="{28A0092B-C50C-407E-A947-70E740481C1C}">
                <a14:useLocalDpi xmlns:a14="http://schemas.microsoft.com/office/drawing/2010/main"/>
              </a:ext>
            </a:extLst>
          </a:blip>
          <a:srcRect/>
          <a:stretch>
            <a:fillRect/>
          </a:stretch>
        </p:blipFill>
        <p:spPr bwMode="auto">
          <a:xfrm>
            <a:off x="466812" y="1149935"/>
            <a:ext cx="51720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custDataLst>
              <p:tags r:id="rId12"/>
            </p:custDataLst>
          </p:nvPr>
        </p:nvPicPr>
        <p:blipFill>
          <a:blip r:embed="rId24">
            <a:extLst>
              <a:ext uri="{28A0092B-C50C-407E-A947-70E740481C1C}">
                <a14:useLocalDpi xmlns:a14="http://schemas.microsoft.com/office/drawing/2010/main"/>
              </a:ext>
            </a:extLst>
          </a:blip>
          <a:srcRect/>
          <a:stretch>
            <a:fillRect/>
          </a:stretch>
        </p:blipFill>
        <p:spPr bwMode="auto">
          <a:xfrm>
            <a:off x="2979109" y="2500313"/>
            <a:ext cx="2352675"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custDataLst>
              <p:tags r:id="rId13"/>
            </p:custDataLst>
          </p:nvPr>
        </p:nvPicPr>
        <p:blipFill>
          <a:blip r:embed="rId25">
            <a:extLst>
              <a:ext uri="{28A0092B-C50C-407E-A947-70E740481C1C}">
                <a14:useLocalDpi xmlns:a14="http://schemas.microsoft.com/office/drawing/2010/main"/>
              </a:ext>
            </a:extLst>
          </a:blip>
          <a:srcRect/>
          <a:stretch>
            <a:fillRect/>
          </a:stretch>
        </p:blipFill>
        <p:spPr bwMode="auto">
          <a:xfrm>
            <a:off x="496748" y="2512789"/>
            <a:ext cx="5172075"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Oval 19"/>
          <p:cNvSpPr/>
          <p:nvPr>
            <p:custDataLst>
              <p:tags r:id="rId14"/>
            </p:custDataLst>
          </p:nvPr>
        </p:nvSpPr>
        <p:spPr>
          <a:xfrm>
            <a:off x="2860224" y="3500469"/>
            <a:ext cx="991695" cy="6486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21" name="TextBox 20"/>
          <p:cNvSpPr txBox="1">
            <a:spLocks noChangeArrowheads="1"/>
          </p:cNvSpPr>
          <p:nvPr>
            <p:custDataLst>
              <p:tags r:id="rId15"/>
            </p:custDataLst>
          </p:nvPr>
        </p:nvSpPr>
        <p:spPr bwMode="auto">
          <a:xfrm>
            <a:off x="642938" y="5929313"/>
            <a:ext cx="7643812" cy="707886"/>
          </a:xfrm>
          <a:prstGeom prst="rect">
            <a:avLst/>
          </a:prstGeom>
          <a:noFill/>
          <a:ln w="9525">
            <a:noFill/>
            <a:miter lim="800000"/>
            <a:headEnd/>
            <a:tailEnd/>
          </a:ln>
        </p:spPr>
        <p:txBody>
          <a:bodyPr>
            <a:spAutoFit/>
          </a:bodyPr>
          <a:lstStyle/>
          <a:p>
            <a:r>
              <a:rPr lang="en-ZA" sz="2000" dirty="0" smtClean="0"/>
              <a:t>If you do not see your tweet in the conference stream it means that you have not added the hashtag #schoolnetsa11 to it (anywhere)</a:t>
            </a:r>
            <a:endParaRPr lang="en-ZA" sz="2000" dirty="0"/>
          </a:p>
        </p:txBody>
      </p:sp>
      <p:pic>
        <p:nvPicPr>
          <p:cNvPr id="9220" name="Picture 4"/>
          <p:cNvPicPr>
            <a:picLocks noChangeAspect="1" noChangeArrowheads="1"/>
          </p:cNvPicPr>
          <p:nvPr>
            <p:custDataLst>
              <p:tags r:id="rId16"/>
            </p:custDataLst>
          </p:nvPr>
        </p:nvPicPr>
        <p:blipFill>
          <a:blip r:embed="rId26">
            <a:extLst>
              <a:ext uri="{28A0092B-C50C-407E-A947-70E740481C1C}">
                <a14:useLocalDpi xmlns:a14="http://schemas.microsoft.com/office/drawing/2010/main"/>
              </a:ext>
            </a:extLst>
          </a:blip>
          <a:srcRect/>
          <a:stretch>
            <a:fillRect/>
          </a:stretch>
        </p:blipFill>
        <p:spPr bwMode="auto">
          <a:xfrm>
            <a:off x="496112" y="4575029"/>
            <a:ext cx="5172075"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Oval 22"/>
          <p:cNvSpPr/>
          <p:nvPr>
            <p:custDataLst>
              <p:tags r:id="rId17"/>
            </p:custDataLst>
          </p:nvPr>
        </p:nvSpPr>
        <p:spPr>
          <a:xfrm>
            <a:off x="3859712" y="4802719"/>
            <a:ext cx="1779175" cy="49849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3" name="Slide Number Placeholder 2"/>
          <p:cNvSpPr>
            <a:spLocks noGrp="1"/>
          </p:cNvSpPr>
          <p:nvPr>
            <p:ph type="sldNum" sz="quarter" idx="12"/>
          </p:nvPr>
        </p:nvSpPr>
        <p:spPr/>
        <p:txBody>
          <a:bodyPr/>
          <a:lstStyle/>
          <a:p>
            <a:fld id="{3C78E32F-BBB5-4F77-87BE-D2F9513EA900}" type="slidenum">
              <a:rPr lang="en-ZA" smtClean="0"/>
              <a:t>18</a:t>
            </a:fld>
            <a:endParaRPr lang="en-ZA"/>
          </a:p>
        </p:txBody>
      </p:sp>
    </p:spTree>
    <p:custDataLst>
      <p:tags r:id="rId1"/>
    </p:custDataLst>
    <p:extLst>
      <p:ext uri="{BB962C8B-B14F-4D97-AF65-F5344CB8AC3E}">
        <p14:creationId xmlns:p14="http://schemas.microsoft.com/office/powerpoint/2010/main" val="27710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 calcmode="lin" valueType="num">
                                      <p:cBhvr additive="base">
                                        <p:cTn id="12" dur="500"/>
                                        <p:tgtEl>
                                          <p:spTgt spid="19">
                                            <p:txEl>
                                              <p:pRg st="0" end="0"/>
                                            </p:txEl>
                                          </p:spTgt>
                                        </p:tgtEl>
                                        <p:attrNameLst>
                                          <p:attrName>ppt_y</p:attrName>
                                        </p:attrNameLst>
                                      </p:cBhvr>
                                      <p:tavLst>
                                        <p:tav tm="0">
                                          <p:val>
                                            <p:strVal val="#ppt_y-#ppt_h*1.125000"/>
                                          </p:val>
                                        </p:tav>
                                        <p:tav tm="100000">
                                          <p:val>
                                            <p:strVal val="#ppt_y"/>
                                          </p:val>
                                        </p:tav>
                                      </p:tavLst>
                                    </p:anim>
                                    <p:animEffect transition="in" filter="wipe(down)">
                                      <p:cBhvr>
                                        <p:cTn id="13" dur="500"/>
                                        <p:tgtEl>
                                          <p:spTgt spid="19">
                                            <p:txEl>
                                              <p:pRg st="0" end="0"/>
                                            </p:txEl>
                                          </p:spTgt>
                                        </p:tgtEl>
                                      </p:cBhvr>
                                    </p:animEffect>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197"/>
                                        </p:tgtEl>
                                        <p:attrNameLst>
                                          <p:attrName>style.visibility</p:attrName>
                                        </p:attrNameLst>
                                      </p:cBhvr>
                                      <p:to>
                                        <p:strVal val="visible"/>
                                      </p:to>
                                    </p:set>
                                    <p:animEffect transition="in" filter="dissolve">
                                      <p:cBhvr>
                                        <p:cTn id="22" dur="500"/>
                                        <p:tgtEl>
                                          <p:spTgt spid="819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19">
                                            <p:txEl>
                                              <p:pRg st="1" end="1"/>
                                            </p:txEl>
                                          </p:spTgt>
                                        </p:tgtEl>
                                        <p:attrNameLst>
                                          <p:attrName>style.visibility</p:attrName>
                                        </p:attrNameLst>
                                      </p:cBhvr>
                                      <p:to>
                                        <p:strVal val="visible"/>
                                      </p:to>
                                    </p:set>
                                    <p:anim calcmode="lin" valueType="num">
                                      <p:cBhvr additive="base">
                                        <p:cTn id="27" dur="500"/>
                                        <p:tgtEl>
                                          <p:spTgt spid="19">
                                            <p:txEl>
                                              <p:pRg st="1" end="1"/>
                                            </p:txEl>
                                          </p:spTgt>
                                        </p:tgtEl>
                                        <p:attrNameLst>
                                          <p:attrName>ppt_y</p:attrName>
                                        </p:attrNameLst>
                                      </p:cBhvr>
                                      <p:tavLst>
                                        <p:tav tm="0">
                                          <p:val>
                                            <p:strVal val="#ppt_y-#ppt_h*1.125000"/>
                                          </p:val>
                                        </p:tav>
                                        <p:tav tm="100000">
                                          <p:val>
                                            <p:strVal val="#ppt_y"/>
                                          </p:val>
                                        </p:tav>
                                      </p:tavLst>
                                    </p:anim>
                                    <p:animEffect transition="in" filter="wipe(down)">
                                      <p:cBhvr>
                                        <p:cTn id="28" dur="500"/>
                                        <p:tgtEl>
                                          <p:spTgt spid="19">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19">
                                            <p:txEl>
                                              <p:pRg st="2" end="2"/>
                                            </p:txEl>
                                          </p:spTgt>
                                        </p:tgtEl>
                                        <p:attrNameLst>
                                          <p:attrName>style.visibility</p:attrName>
                                        </p:attrNameLst>
                                      </p:cBhvr>
                                      <p:to>
                                        <p:strVal val="visible"/>
                                      </p:to>
                                    </p:set>
                                    <p:anim calcmode="lin" valueType="num">
                                      <p:cBhvr additive="base">
                                        <p:cTn id="33" dur="500"/>
                                        <p:tgtEl>
                                          <p:spTgt spid="19">
                                            <p:txEl>
                                              <p:pRg st="2" end="2"/>
                                            </p:txEl>
                                          </p:spTgt>
                                        </p:tgtEl>
                                        <p:attrNameLst>
                                          <p:attrName>ppt_y</p:attrName>
                                        </p:attrNameLst>
                                      </p:cBhvr>
                                      <p:tavLst>
                                        <p:tav tm="0">
                                          <p:val>
                                            <p:strVal val="#ppt_y-#ppt_h*1.125000"/>
                                          </p:val>
                                        </p:tav>
                                        <p:tav tm="100000">
                                          <p:val>
                                            <p:strVal val="#ppt_y"/>
                                          </p:val>
                                        </p:tav>
                                      </p:tavLst>
                                    </p:anim>
                                    <p:animEffect transition="in" filter="wipe(down)">
                                      <p:cBhvr>
                                        <p:cTn id="34" dur="500"/>
                                        <p:tgtEl>
                                          <p:spTgt spid="19">
                                            <p:txEl>
                                              <p:pRg st="2" end="2"/>
                                            </p:txEl>
                                          </p:spTgt>
                                        </p:tgtEl>
                                      </p:cBhvr>
                                    </p:animEffect>
                                  </p:childTnLst>
                                </p:cTn>
                              </p:par>
                            </p:childTnLst>
                          </p:cTn>
                        </p:par>
                        <p:par>
                          <p:cTn id="35" fill="hold">
                            <p:stCondLst>
                              <p:cond delay="500"/>
                            </p:stCondLst>
                            <p:childTnLst>
                              <p:par>
                                <p:cTn id="36" presetID="9"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dissolve">
                                      <p:cBhvr>
                                        <p:cTn id="38" dur="500"/>
                                        <p:tgtEl>
                                          <p:spTgt spid="23"/>
                                        </p:tgtEl>
                                      </p:cBhvr>
                                    </p:animEffect>
                                  </p:childTnLst>
                                </p:cTn>
                              </p:par>
                              <p:par>
                                <p:cTn id="39" presetID="1" presetClass="exit" presetSubtype="0" fill="hold" grpId="1" nodeType="withEffect">
                                  <p:stCondLst>
                                    <p:cond delay="0"/>
                                  </p:stCondLst>
                                  <p:childTnLst>
                                    <p:set>
                                      <p:cBhvr>
                                        <p:cTn id="40"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ction Button: Return 21">
            <a:hlinkClick r:id="" action="ppaction://hlinkshowjump?jump=lastslideviewed" highlightClick="1"/>
          </p:cNvPr>
          <p:cNvSpPr/>
          <p:nvPr>
            <p:custDataLst>
              <p:tags r:id="rId2"/>
            </p:custDataLst>
          </p:nvPr>
        </p:nvSpPr>
        <p:spPr>
          <a:xfrm rot="16200000">
            <a:off x="-29495" y="6282814"/>
            <a:ext cx="619432" cy="545690"/>
          </a:xfrm>
          <a:prstGeom prst="actionButtonReturn">
            <a:avLst/>
          </a:prstGeom>
          <a:solidFill>
            <a:srgbClr val="CAB22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sp>
        <p:nvSpPr>
          <p:cNvPr id="25" name="Action Button: Forward or Next 24">
            <a:hlinkClick r:id="" action="ppaction://hlinkshowjump?jump=nextslide" highlightClick="1"/>
          </p:cNvPr>
          <p:cNvSpPr/>
          <p:nvPr>
            <p:custDataLst>
              <p:tags r:id="rId3"/>
            </p:custDataLst>
          </p:nvPr>
        </p:nvSpPr>
        <p:spPr>
          <a:xfrm>
            <a:off x="8509819" y="6312310"/>
            <a:ext cx="634181" cy="545690"/>
          </a:xfrm>
          <a:prstGeom prst="actionButtonForwardNext">
            <a:avLst/>
          </a:prstGeom>
          <a:solidFill>
            <a:srgbClr val="CAB220"/>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ZA"/>
          </a:p>
        </p:txBody>
      </p:sp>
      <p:graphicFrame>
        <p:nvGraphicFramePr>
          <p:cNvPr id="26" name="Group 216"/>
          <p:cNvGraphicFramePr>
            <a:graphicFrameLocks noGrp="1"/>
          </p:cNvGraphicFramePr>
          <p:nvPr>
            <p:custDataLst>
              <p:tags r:id="rId4"/>
            </p:custDataLst>
            <p:extLst>
              <p:ext uri="{D42A27DB-BD31-4B8C-83A1-F6EECF244321}">
                <p14:modId xmlns:p14="http://schemas.microsoft.com/office/powerpoint/2010/main" val="629352501"/>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How do you have conversations with someone?</a:t>
                      </a:r>
                      <a:endParaRPr kumimoji="0" lang="en-US" sz="2000" b="1"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sp>
        <p:nvSpPr>
          <p:cNvPr id="19" name="TextBox 18"/>
          <p:cNvSpPr txBox="1">
            <a:spLocks noChangeArrowheads="1"/>
          </p:cNvSpPr>
          <p:nvPr>
            <p:custDataLst>
              <p:tags r:id="rId5"/>
            </p:custDataLst>
          </p:nvPr>
        </p:nvSpPr>
        <p:spPr bwMode="auto">
          <a:xfrm>
            <a:off x="5868144" y="2377085"/>
            <a:ext cx="2989536" cy="3170099"/>
          </a:xfrm>
          <a:prstGeom prst="rect">
            <a:avLst/>
          </a:prstGeom>
          <a:noFill/>
          <a:ln w="9525">
            <a:noFill/>
            <a:miter lim="800000"/>
            <a:headEnd/>
            <a:tailEnd/>
          </a:ln>
        </p:spPr>
        <p:txBody>
          <a:bodyPr wrap="square">
            <a:spAutoFit/>
          </a:bodyPr>
          <a:lstStyle/>
          <a:p>
            <a:pPr marL="358775" indent="-358775">
              <a:buFont typeface="Wingdings" pitchFamily="2" charset="2"/>
              <a:buChar char="ü"/>
            </a:pPr>
            <a:r>
              <a:rPr lang="en-ZA" sz="2000" dirty="0" smtClean="0"/>
              <a:t>Hover over the tweet to you and click on </a:t>
            </a:r>
            <a:r>
              <a:rPr lang="en-ZA" sz="2000" b="1" dirty="0" smtClean="0"/>
              <a:t>Reply </a:t>
            </a:r>
            <a:r>
              <a:rPr lang="en-ZA" sz="2000" dirty="0" smtClean="0"/>
              <a:t>e.g. @c4lpt (for Jane Hart)</a:t>
            </a:r>
          </a:p>
          <a:p>
            <a:pPr marL="358775" indent="-358775">
              <a:buFont typeface="Wingdings" pitchFamily="2" charset="2"/>
              <a:buChar char="ü"/>
            </a:pPr>
            <a:r>
              <a:rPr lang="en-ZA" sz="2000" dirty="0" smtClean="0"/>
              <a:t>Or add their @</a:t>
            </a:r>
            <a:r>
              <a:rPr lang="en-ZA" sz="2000" dirty="0" err="1" smtClean="0"/>
              <a:t>theirtwittername</a:t>
            </a:r>
            <a:r>
              <a:rPr lang="en-ZA" sz="2000" dirty="0" smtClean="0"/>
              <a:t/>
            </a:r>
            <a:br>
              <a:rPr lang="en-ZA" sz="2000" dirty="0" smtClean="0"/>
            </a:br>
            <a:r>
              <a:rPr lang="en-ZA" sz="2000" dirty="0" smtClean="0"/>
              <a:t>to your tweet</a:t>
            </a:r>
          </a:p>
          <a:p>
            <a:pPr marL="358775" indent="-358775">
              <a:buFont typeface="Wingdings" pitchFamily="2" charset="2"/>
              <a:buChar char="ü"/>
            </a:pPr>
            <a:r>
              <a:rPr lang="en-ZA" sz="2000" dirty="0" smtClean="0"/>
              <a:t>Add the rest of your reply.</a:t>
            </a:r>
          </a:p>
          <a:p>
            <a:pPr marL="358775" indent="-358775">
              <a:buFont typeface="Wingdings" pitchFamily="2" charset="2"/>
              <a:buChar char="ü"/>
            </a:pPr>
            <a:endParaRPr lang="en-ZA" sz="2000" dirty="0" smtClean="0"/>
          </a:p>
        </p:txBody>
      </p:sp>
      <p:pic>
        <p:nvPicPr>
          <p:cNvPr id="14" name="Picture 2"/>
          <p:cNvPicPr>
            <a:picLocks noChangeAspect="1" noChangeArrowheads="1"/>
          </p:cNvPicPr>
          <p:nvPr>
            <p:custDataLst>
              <p:tags r:id="rId6"/>
            </p:custDataLst>
          </p:nvPr>
        </p:nvPicPr>
        <p:blipFill>
          <a:blip r:embed="rId19">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custDataLst>
              <p:tags r:id="rId7"/>
            </p:custDataLst>
          </p:nvPr>
        </p:nvPicPr>
        <p:blipFill>
          <a:blip r:embed="rId20"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custDataLst>
              <p:tags r:id="rId8"/>
            </p:custDataLst>
          </p:nvPr>
        </p:nvPicPr>
        <p:blipFill rotWithShape="1">
          <a:blip r:embed="rId21" cstate="email">
            <a:extLst>
              <a:ext uri="{28A0092B-C50C-407E-A947-70E740481C1C}">
                <a14:useLocalDpi xmlns:a14="http://schemas.microsoft.com/office/drawing/2010/main"/>
              </a:ext>
            </a:extLst>
          </a:blip>
          <a:srcRect/>
          <a:stretch/>
        </p:blipFill>
        <p:spPr bwMode="auto">
          <a:xfrm>
            <a:off x="529845" y="1549985"/>
            <a:ext cx="5158379" cy="1347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custDataLst>
              <p:tags r:id="rId9"/>
            </p:custDataLst>
          </p:nvPr>
        </p:nvPicPr>
        <p:blipFill>
          <a:blip r:embed="rId22">
            <a:extLst>
              <a:ext uri="{28A0092B-C50C-407E-A947-70E740481C1C}">
                <a14:useLocalDpi xmlns:a14="http://schemas.microsoft.com/office/drawing/2010/main"/>
              </a:ext>
            </a:extLst>
          </a:blip>
          <a:srcRect/>
          <a:stretch>
            <a:fillRect/>
          </a:stretch>
        </p:blipFill>
        <p:spPr bwMode="auto">
          <a:xfrm>
            <a:off x="466812" y="1149935"/>
            <a:ext cx="51720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ed Rectangular Callout 1"/>
          <p:cNvSpPr/>
          <p:nvPr>
            <p:custDataLst>
              <p:tags r:id="rId10"/>
            </p:custDataLst>
          </p:nvPr>
        </p:nvSpPr>
        <p:spPr>
          <a:xfrm>
            <a:off x="6228184" y="1149934"/>
            <a:ext cx="2629496" cy="1001487"/>
          </a:xfrm>
          <a:prstGeom prst="wedgeRoundRectCallout">
            <a:avLst>
              <a:gd name="adj1" fmla="val -204803"/>
              <a:gd name="adj2" fmla="val 919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defRPr/>
            </a:pPr>
            <a:r>
              <a:rPr lang="en-ZA" b="1" dirty="0">
                <a:latin typeface="Arial" pitchFamily="34" charset="0"/>
                <a:cs typeface="Arial" pitchFamily="34" charset="0"/>
              </a:rPr>
              <a:t>You will find tweets directed at you under </a:t>
            </a:r>
          </a:p>
          <a:p>
            <a:pPr fontAlgn="auto">
              <a:spcBef>
                <a:spcPts val="0"/>
              </a:spcBef>
              <a:spcAft>
                <a:spcPts val="0"/>
              </a:spcAft>
              <a:defRPr/>
            </a:pPr>
            <a:r>
              <a:rPr lang="en-ZA" b="1" dirty="0">
                <a:solidFill>
                  <a:srgbClr val="FFFF00"/>
                </a:solidFill>
                <a:latin typeface="Arial" pitchFamily="34" charset="0"/>
                <a:cs typeface="Arial" pitchFamily="34" charset="0"/>
              </a:rPr>
              <a:t>Mentions</a:t>
            </a:r>
            <a:endParaRPr lang="en-ZA" b="1" dirty="0">
              <a:solidFill>
                <a:srgbClr val="FFFF00"/>
              </a:solidFill>
              <a:latin typeface="Arial" pitchFamily="34" charset="0"/>
              <a:cs typeface="Arial" pitchFamily="34" charset="0"/>
            </a:endParaRPr>
          </a:p>
        </p:txBody>
      </p:sp>
      <p:pic>
        <p:nvPicPr>
          <p:cNvPr id="11266" name="Picture 2"/>
          <p:cNvPicPr>
            <a:picLocks noChangeAspect="1" noChangeArrowheads="1"/>
          </p:cNvPicPr>
          <p:nvPr>
            <p:custDataLst>
              <p:tags r:id="rId11"/>
            </p:custDataLst>
          </p:nvPr>
        </p:nvPicPr>
        <p:blipFill>
          <a:blip r:embed="rId23">
            <a:extLst>
              <a:ext uri="{28A0092B-C50C-407E-A947-70E740481C1C}">
                <a14:useLocalDpi xmlns:a14="http://schemas.microsoft.com/office/drawing/2010/main"/>
              </a:ext>
            </a:extLst>
          </a:blip>
          <a:srcRect/>
          <a:stretch>
            <a:fillRect/>
          </a:stretch>
        </p:blipFill>
        <p:spPr bwMode="auto">
          <a:xfrm>
            <a:off x="529845" y="2897180"/>
            <a:ext cx="518160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custDataLst>
              <p:tags r:id="rId12"/>
            </p:custDataLst>
          </p:nvPr>
        </p:nvPicPr>
        <p:blipFill>
          <a:blip r:embed="rId24">
            <a:extLst>
              <a:ext uri="{28A0092B-C50C-407E-A947-70E740481C1C}">
                <a14:useLocalDpi xmlns:a14="http://schemas.microsoft.com/office/drawing/2010/main"/>
              </a:ext>
            </a:extLst>
          </a:blip>
          <a:srcRect/>
          <a:stretch>
            <a:fillRect/>
          </a:stretch>
        </p:blipFill>
        <p:spPr bwMode="auto">
          <a:xfrm>
            <a:off x="502982" y="2897180"/>
            <a:ext cx="5191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Oval 19"/>
          <p:cNvSpPr/>
          <p:nvPr>
            <p:custDataLst>
              <p:tags r:id="rId13"/>
            </p:custDataLst>
          </p:nvPr>
        </p:nvSpPr>
        <p:spPr>
          <a:xfrm>
            <a:off x="1331640" y="2421329"/>
            <a:ext cx="991695" cy="47585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23" name="Oval 22"/>
          <p:cNvSpPr/>
          <p:nvPr>
            <p:custDataLst>
              <p:tags r:id="rId14"/>
            </p:custDataLst>
          </p:nvPr>
        </p:nvSpPr>
        <p:spPr>
          <a:xfrm>
            <a:off x="2713285" y="3372187"/>
            <a:ext cx="723067" cy="47585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pic>
        <p:nvPicPr>
          <p:cNvPr id="11268" name="Picture 4"/>
          <p:cNvPicPr>
            <a:picLocks noChangeAspect="1" noChangeArrowheads="1"/>
          </p:cNvPicPr>
          <p:nvPr>
            <p:custDataLst>
              <p:tags r:id="rId15"/>
            </p:custDataLst>
          </p:nvPr>
        </p:nvPicPr>
        <p:blipFill>
          <a:blip r:embed="rId25">
            <a:extLst>
              <a:ext uri="{28A0092B-C50C-407E-A947-70E740481C1C}">
                <a14:useLocalDpi xmlns:a14="http://schemas.microsoft.com/office/drawing/2010/main"/>
              </a:ext>
            </a:extLst>
          </a:blip>
          <a:srcRect/>
          <a:stretch>
            <a:fillRect/>
          </a:stretch>
        </p:blipFill>
        <p:spPr bwMode="auto">
          <a:xfrm>
            <a:off x="1036678" y="3972328"/>
            <a:ext cx="485775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custDataLst>
              <p:tags r:id="rId16"/>
            </p:custDataLst>
          </p:nvPr>
        </p:nvSpPr>
        <p:spPr>
          <a:xfrm>
            <a:off x="2365784" y="4463144"/>
            <a:ext cx="2304256" cy="307777"/>
          </a:xfrm>
          <a:prstGeom prst="rect">
            <a:avLst/>
          </a:prstGeom>
          <a:noFill/>
        </p:spPr>
        <p:txBody>
          <a:bodyPr wrap="square" rtlCol="0">
            <a:spAutoFit/>
          </a:bodyPr>
          <a:lstStyle/>
          <a:p>
            <a:r>
              <a:rPr lang="en-US" sz="1400" dirty="0" smtClean="0"/>
              <a:t>Can’t wait!!</a:t>
            </a:r>
            <a:endParaRPr lang="en-US" sz="1400" dirty="0"/>
          </a:p>
        </p:txBody>
      </p:sp>
      <p:sp>
        <p:nvSpPr>
          <p:cNvPr id="5" name="Slide Number Placeholder 4"/>
          <p:cNvSpPr>
            <a:spLocks noGrp="1"/>
          </p:cNvSpPr>
          <p:nvPr>
            <p:ph type="sldNum" sz="quarter" idx="12"/>
          </p:nvPr>
        </p:nvSpPr>
        <p:spPr/>
        <p:txBody>
          <a:bodyPr/>
          <a:lstStyle/>
          <a:p>
            <a:fld id="{3C78E32F-BBB5-4F77-87BE-D2F9513EA900}" type="slidenum">
              <a:rPr lang="en-ZA" smtClean="0"/>
              <a:t>19</a:t>
            </a:fld>
            <a:endParaRPr lang="en-ZA"/>
          </a:p>
        </p:txBody>
      </p:sp>
    </p:spTree>
    <p:custDataLst>
      <p:tags r:id="rId1"/>
    </p:custDataLst>
    <p:extLst>
      <p:ext uri="{BB962C8B-B14F-4D97-AF65-F5344CB8AC3E}">
        <p14:creationId xmlns:p14="http://schemas.microsoft.com/office/powerpoint/2010/main" val="36167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 calcmode="lin" valueType="num">
                                      <p:cBhvr additive="base">
                                        <p:cTn id="12" dur="500"/>
                                        <p:tgtEl>
                                          <p:spTgt spid="19">
                                            <p:txEl>
                                              <p:pRg st="0" end="0"/>
                                            </p:txEl>
                                          </p:spTgt>
                                        </p:tgtEl>
                                        <p:attrNameLst>
                                          <p:attrName>ppt_y</p:attrName>
                                        </p:attrNameLst>
                                      </p:cBhvr>
                                      <p:tavLst>
                                        <p:tav tm="0">
                                          <p:val>
                                            <p:strVal val="#ppt_y-#ppt_h*1.125000"/>
                                          </p:val>
                                        </p:tav>
                                        <p:tav tm="100000">
                                          <p:val>
                                            <p:strVal val="#ppt_y"/>
                                          </p:val>
                                        </p:tav>
                                      </p:tavLst>
                                    </p:anim>
                                    <p:animEffect transition="in" filter="wipe(down)">
                                      <p:cBhvr>
                                        <p:cTn id="13" dur="500"/>
                                        <p:tgtEl>
                                          <p:spTgt spid="19">
                                            <p:txEl>
                                              <p:pRg st="0" end="0"/>
                                            </p:txEl>
                                          </p:spTgt>
                                        </p:tgtEl>
                                      </p:cBhvr>
                                    </p:animEffect>
                                  </p:childTnLst>
                                </p:cTn>
                              </p:par>
                              <p:par>
                                <p:cTn id="14" presetID="1" presetClass="exit" presetSubtype="0" fill="hold" grpId="1" nodeType="withEffect">
                                  <p:stCondLst>
                                    <p:cond delay="0"/>
                                  </p:stCondLst>
                                  <p:childTnLst>
                                    <p:set>
                                      <p:cBhvr>
                                        <p:cTn id="15" dur="1" fill="hold">
                                          <p:stCondLst>
                                            <p:cond delay="0"/>
                                          </p:stCondLst>
                                        </p:cTn>
                                        <p:tgtEl>
                                          <p:spTgt spid="20"/>
                                        </p:tgtEl>
                                        <p:attrNameLst>
                                          <p:attrName>style.visibility</p:attrName>
                                        </p:attrNameLst>
                                      </p:cBhvr>
                                      <p:to>
                                        <p:strVal val="hidden"/>
                                      </p:to>
                                    </p:set>
                                  </p:childTnLst>
                                </p:cTn>
                              </p:par>
                            </p:childTnLst>
                          </p:cTn>
                        </p:par>
                        <p:par>
                          <p:cTn id="16" fill="hold">
                            <p:stCondLst>
                              <p:cond delay="500"/>
                            </p:stCondLst>
                            <p:childTnLst>
                              <p:par>
                                <p:cTn id="17" presetID="9" presetClass="entr" presetSubtype="0" fill="hold" nodeType="afterEffect">
                                  <p:stCondLst>
                                    <p:cond delay="400"/>
                                  </p:stCondLst>
                                  <p:childTnLst>
                                    <p:set>
                                      <p:cBhvr>
                                        <p:cTn id="18" dur="1" fill="hold">
                                          <p:stCondLst>
                                            <p:cond delay="0"/>
                                          </p:stCondLst>
                                        </p:cTn>
                                        <p:tgtEl>
                                          <p:spTgt spid="11267"/>
                                        </p:tgtEl>
                                        <p:attrNameLst>
                                          <p:attrName>style.visibility</p:attrName>
                                        </p:attrNameLst>
                                      </p:cBhvr>
                                      <p:to>
                                        <p:strVal val="visible"/>
                                      </p:to>
                                    </p:set>
                                    <p:animEffect transition="in" filter="dissolve">
                                      <p:cBhvr>
                                        <p:cTn id="19" dur="500"/>
                                        <p:tgtEl>
                                          <p:spTgt spid="11267"/>
                                        </p:tgtEl>
                                      </p:cBhvr>
                                    </p:animEffect>
                                  </p:childTnLst>
                                </p:cTn>
                              </p:par>
                            </p:childTnLst>
                          </p:cTn>
                        </p:par>
                        <p:par>
                          <p:cTn id="20" fill="hold">
                            <p:stCondLst>
                              <p:cond delay="1400"/>
                            </p:stCondLst>
                            <p:childTnLst>
                              <p:par>
                                <p:cTn id="21" presetID="9" presetClass="entr" presetSubtype="0" fill="hold" grpId="0" nodeType="afterEffect">
                                  <p:stCondLst>
                                    <p:cond delay="400"/>
                                  </p:stCondLst>
                                  <p:childTnLst>
                                    <p:set>
                                      <p:cBhvr>
                                        <p:cTn id="22" dur="1" fill="hold">
                                          <p:stCondLst>
                                            <p:cond delay="0"/>
                                          </p:stCondLst>
                                        </p:cTn>
                                        <p:tgtEl>
                                          <p:spTgt spid="23"/>
                                        </p:tgtEl>
                                        <p:attrNameLst>
                                          <p:attrName>style.visibility</p:attrName>
                                        </p:attrNameLst>
                                      </p:cBhvr>
                                      <p:to>
                                        <p:strVal val="visible"/>
                                      </p:to>
                                    </p:set>
                                    <p:animEffect transition="in" filter="dissolve">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1268"/>
                                        </p:tgtEl>
                                        <p:attrNameLst>
                                          <p:attrName>style.visibility</p:attrName>
                                        </p:attrNameLst>
                                      </p:cBhvr>
                                      <p:to>
                                        <p:strVal val="visible"/>
                                      </p:to>
                                    </p:set>
                                    <p:animEffect transition="in" filter="dissolve">
                                      <p:cBhvr>
                                        <p:cTn id="28" dur="500"/>
                                        <p:tgtEl>
                                          <p:spTgt spid="11268"/>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19">
                                            <p:txEl>
                                              <p:pRg st="1" end="1"/>
                                            </p:txEl>
                                          </p:spTgt>
                                        </p:tgtEl>
                                        <p:attrNameLst>
                                          <p:attrName>style.visibility</p:attrName>
                                        </p:attrNameLst>
                                      </p:cBhvr>
                                      <p:to>
                                        <p:strVal val="visible"/>
                                      </p:to>
                                    </p:set>
                                    <p:anim calcmode="lin" valueType="num">
                                      <p:cBhvr additive="base">
                                        <p:cTn id="33" dur="500"/>
                                        <p:tgtEl>
                                          <p:spTgt spid="19">
                                            <p:txEl>
                                              <p:pRg st="1" end="1"/>
                                            </p:txEl>
                                          </p:spTgt>
                                        </p:tgtEl>
                                        <p:attrNameLst>
                                          <p:attrName>ppt_y</p:attrName>
                                        </p:attrNameLst>
                                      </p:cBhvr>
                                      <p:tavLst>
                                        <p:tav tm="0">
                                          <p:val>
                                            <p:strVal val="#ppt_y-#ppt_h*1.125000"/>
                                          </p:val>
                                        </p:tav>
                                        <p:tav tm="100000">
                                          <p:val>
                                            <p:strVal val="#ppt_y"/>
                                          </p:val>
                                        </p:tav>
                                      </p:tavLst>
                                    </p:anim>
                                    <p:animEffect transition="in" filter="wipe(down)">
                                      <p:cBhvr>
                                        <p:cTn id="34" dur="500"/>
                                        <p:tgtEl>
                                          <p:spTgt spid="19">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1" fill="hold" nodeType="clickEffect">
                                  <p:stCondLst>
                                    <p:cond delay="0"/>
                                  </p:stCondLst>
                                  <p:childTnLst>
                                    <p:set>
                                      <p:cBhvr>
                                        <p:cTn id="38" dur="1" fill="hold">
                                          <p:stCondLst>
                                            <p:cond delay="0"/>
                                          </p:stCondLst>
                                        </p:cTn>
                                        <p:tgtEl>
                                          <p:spTgt spid="19">
                                            <p:txEl>
                                              <p:pRg st="2" end="2"/>
                                            </p:txEl>
                                          </p:spTgt>
                                        </p:tgtEl>
                                        <p:attrNameLst>
                                          <p:attrName>style.visibility</p:attrName>
                                        </p:attrNameLst>
                                      </p:cBhvr>
                                      <p:to>
                                        <p:strVal val="visible"/>
                                      </p:to>
                                    </p:set>
                                    <p:anim calcmode="lin" valueType="num">
                                      <p:cBhvr additive="base">
                                        <p:cTn id="39" dur="500"/>
                                        <p:tgtEl>
                                          <p:spTgt spid="19">
                                            <p:txEl>
                                              <p:pRg st="2" end="2"/>
                                            </p:txEl>
                                          </p:spTgt>
                                        </p:tgtEl>
                                        <p:attrNameLst>
                                          <p:attrName>ppt_y</p:attrName>
                                        </p:attrNameLst>
                                      </p:cBhvr>
                                      <p:tavLst>
                                        <p:tav tm="0">
                                          <p:val>
                                            <p:strVal val="#ppt_y-#ppt_h*1.125000"/>
                                          </p:val>
                                        </p:tav>
                                        <p:tav tm="100000">
                                          <p:val>
                                            <p:strVal val="#ppt_y"/>
                                          </p:val>
                                        </p:tav>
                                      </p:tavLst>
                                    </p:anim>
                                    <p:animEffect transition="in" filter="wipe(down)">
                                      <p:cBhvr>
                                        <p:cTn id="40" dur="500"/>
                                        <p:tgtEl>
                                          <p:spTgt spid="19">
                                            <p:txEl>
                                              <p:pRg st="2" end="2"/>
                                            </p:txEl>
                                          </p:spTgt>
                                        </p:tgtEl>
                                      </p:cBhvr>
                                    </p:animEffect>
                                  </p:childTnLst>
                                </p:cTn>
                              </p:par>
                              <p:par>
                                <p:cTn id="41" presetID="1" presetClass="exit" presetSubtype="0" fill="hold" grpId="1" nodeType="withEffect">
                                  <p:stCondLst>
                                    <p:cond delay="0"/>
                                  </p:stCondLst>
                                  <p:childTnLst>
                                    <p:set>
                                      <p:cBhvr>
                                        <p:cTn id="42" dur="1" fill="hold">
                                          <p:stCondLst>
                                            <p:cond delay="0"/>
                                          </p:stCondLst>
                                        </p:cTn>
                                        <p:tgtEl>
                                          <p:spTgt spid="23"/>
                                        </p:tgtEl>
                                        <p:attrNameLst>
                                          <p:attrName>style.visibility</p:attrName>
                                        </p:attrNameLst>
                                      </p:cBhvr>
                                      <p:to>
                                        <p:strVal val="hidden"/>
                                      </p:to>
                                    </p:set>
                                  </p:childTnLst>
                                </p:cTn>
                              </p:par>
                            </p:childTnLst>
                          </p:cTn>
                        </p:par>
                        <p:par>
                          <p:cTn id="43" fill="hold">
                            <p:stCondLst>
                              <p:cond delay="500"/>
                            </p:stCondLst>
                            <p:childTnLst>
                              <p:par>
                                <p:cTn id="44" presetID="22" presetClass="entr" presetSubtype="8" fill="hold" grpId="0" nodeType="afterEffect">
                                  <p:stCondLst>
                                    <p:cond delay="400"/>
                                  </p:stCondLst>
                                  <p:childTnLst>
                                    <p:set>
                                      <p:cBhvr>
                                        <p:cTn id="45" dur="1" fill="hold">
                                          <p:stCondLst>
                                            <p:cond delay="0"/>
                                          </p:stCondLst>
                                        </p:cTn>
                                        <p:tgtEl>
                                          <p:spTgt spid="3"/>
                                        </p:tgtEl>
                                        <p:attrNameLst>
                                          <p:attrName>style.visibility</p:attrName>
                                        </p:attrNameLst>
                                      </p:cBhvr>
                                      <p:to>
                                        <p:strVal val="visible"/>
                                      </p:to>
                                    </p:set>
                                    <p:animEffect transition="in" filter="wipe(left)">
                                      <p:cBhvr>
                                        <p:cTn id="4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3" grpId="0" animBg="1"/>
      <p:bldP spid="23" grpId="1"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3" name="TextBox 40"/>
          <p:cNvSpPr txBox="1">
            <a:spLocks noChangeArrowheads="1"/>
          </p:cNvSpPr>
          <p:nvPr>
            <p:custDataLst>
              <p:tags r:id="rId2"/>
            </p:custDataLst>
          </p:nvPr>
        </p:nvSpPr>
        <p:spPr bwMode="auto">
          <a:xfrm>
            <a:off x="4757428" y="2924944"/>
            <a:ext cx="4100252" cy="1631216"/>
          </a:xfrm>
          <a:prstGeom prst="rect">
            <a:avLst/>
          </a:prstGeom>
          <a:noFill/>
          <a:ln w="9525">
            <a:noFill/>
            <a:miter lim="800000"/>
            <a:headEnd/>
            <a:tailEnd/>
          </a:ln>
        </p:spPr>
        <p:txBody>
          <a:bodyPr wrap="square">
            <a:spAutoFit/>
          </a:bodyPr>
          <a:lstStyle/>
          <a:p>
            <a:pPr marL="365125" indent="-365125">
              <a:buFont typeface="Wingdings" pitchFamily="2" charset="2"/>
              <a:buChar char="ü"/>
            </a:pPr>
            <a:r>
              <a:rPr lang="en-ZA" sz="2000" dirty="0" smtClean="0"/>
              <a:t>Go to </a:t>
            </a:r>
            <a:r>
              <a:rPr lang="en-ZA" sz="2000" dirty="0" smtClean="0">
                <a:hlinkClick r:id="rId14"/>
              </a:rPr>
              <a:t>www.twitter.com/schoolnetsa11</a:t>
            </a:r>
            <a:r>
              <a:rPr lang="en-ZA" sz="2000" dirty="0" smtClean="0"/>
              <a:t> </a:t>
            </a:r>
          </a:p>
          <a:p>
            <a:pPr marL="365125" indent="-365125">
              <a:buFont typeface="Wingdings" pitchFamily="2" charset="2"/>
              <a:buChar char="ü"/>
            </a:pPr>
            <a:r>
              <a:rPr lang="en-ZA" sz="2000" dirty="0" smtClean="0"/>
              <a:t>Click on lists.</a:t>
            </a:r>
          </a:p>
          <a:p>
            <a:pPr marL="365125" indent="-365125">
              <a:buFont typeface="Wingdings" pitchFamily="2" charset="2"/>
              <a:buChar char="ü"/>
            </a:pPr>
            <a:r>
              <a:rPr lang="en-ZA" sz="2000" dirty="0" smtClean="0"/>
              <a:t>Follow the interesting people at the conference!!</a:t>
            </a:r>
            <a:endParaRPr lang="en-ZA" sz="2000" dirty="0" smtClean="0"/>
          </a:p>
        </p:txBody>
      </p:sp>
      <p:graphicFrame>
        <p:nvGraphicFramePr>
          <p:cNvPr id="21" name="Group 216"/>
          <p:cNvGraphicFramePr>
            <a:graphicFrameLocks noGrp="1"/>
          </p:cNvGraphicFramePr>
          <p:nvPr>
            <p:custDataLst>
              <p:tags r:id="rId3"/>
            </p:custDataLst>
            <p:extLst>
              <p:ext uri="{D42A27DB-BD31-4B8C-83A1-F6EECF244321}">
                <p14:modId xmlns:p14="http://schemas.microsoft.com/office/powerpoint/2010/main" val="4237410895"/>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Connecting with other delegates</a:t>
                      </a:r>
                      <a:endParaRPr kumimoji="0" lang="en-US" sz="2000" b="1"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pic>
        <p:nvPicPr>
          <p:cNvPr id="8" name="Picture 2"/>
          <p:cNvPicPr>
            <a:picLocks noChangeAspect="1" noChangeArrowheads="1"/>
          </p:cNvPicPr>
          <p:nvPr>
            <p:custDataLst>
              <p:tags r:id="rId4"/>
            </p:custDataLst>
          </p:nvPr>
        </p:nvPicPr>
        <p:blipFill>
          <a:blip r:embed="rId15">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custDataLst>
              <p:tags r:id="rId5"/>
            </p:custDataLst>
          </p:nvPr>
        </p:nvPicPr>
        <p:blipFill>
          <a:blip r:embed="rId16"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p:cNvPicPr>
            <a:picLocks noChangeAspect="1" noChangeArrowheads="1"/>
          </p:cNvPicPr>
          <p:nvPr>
            <p:custDataLst>
              <p:tags r:id="rId6"/>
            </p:custDataLst>
          </p:nvPr>
        </p:nvPicPr>
        <p:blipFill>
          <a:blip r:embed="rId17">
            <a:extLst>
              <a:ext uri="{28A0092B-C50C-407E-A947-70E740481C1C}">
                <a14:useLocalDpi xmlns:a14="http://schemas.microsoft.com/office/drawing/2010/main"/>
              </a:ext>
            </a:extLst>
          </a:blip>
          <a:srcRect/>
          <a:stretch>
            <a:fillRect/>
          </a:stretch>
        </p:blipFill>
        <p:spPr bwMode="auto">
          <a:xfrm>
            <a:off x="99898" y="1080646"/>
            <a:ext cx="516255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custDataLst>
              <p:tags r:id="rId7"/>
            </p:custDataLst>
          </p:nvPr>
        </p:nvPicPr>
        <p:blipFill>
          <a:blip r:embed="rId18">
            <a:extLst>
              <a:ext uri="{28A0092B-C50C-407E-A947-70E740481C1C}">
                <a14:useLocalDpi xmlns:a14="http://schemas.microsoft.com/office/drawing/2010/main"/>
              </a:ext>
            </a:extLst>
          </a:blip>
          <a:srcRect/>
          <a:stretch>
            <a:fillRect/>
          </a:stretch>
        </p:blipFill>
        <p:spPr bwMode="auto">
          <a:xfrm>
            <a:off x="3347864" y="1080646"/>
            <a:ext cx="2305050"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ounded Rectangular Callout 11"/>
          <p:cNvSpPr/>
          <p:nvPr>
            <p:custDataLst>
              <p:tags r:id="rId8"/>
            </p:custDataLst>
          </p:nvPr>
        </p:nvSpPr>
        <p:spPr>
          <a:xfrm>
            <a:off x="6228184" y="1149934"/>
            <a:ext cx="2629496" cy="1001487"/>
          </a:xfrm>
          <a:prstGeom prst="wedgeRoundRectCallout">
            <a:avLst>
              <a:gd name="adj1" fmla="val -85896"/>
              <a:gd name="adj2" fmla="val 5955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defRPr/>
            </a:pPr>
            <a:r>
              <a:rPr lang="en-ZA" b="1" dirty="0" smtClean="0">
                <a:latin typeface="Arial" pitchFamily="34" charset="0"/>
                <a:cs typeface="Arial" pitchFamily="34" charset="0"/>
              </a:rPr>
              <a:t>Click on a list and follow</a:t>
            </a:r>
            <a:endParaRPr lang="en-ZA" b="1" dirty="0">
              <a:solidFill>
                <a:srgbClr val="FFFF00"/>
              </a:solidFill>
              <a:latin typeface="Arial" pitchFamily="34" charset="0"/>
              <a:cs typeface="Arial" pitchFamily="34" charset="0"/>
            </a:endParaRPr>
          </a:p>
        </p:txBody>
      </p:sp>
      <p:pic>
        <p:nvPicPr>
          <p:cNvPr id="13" name="Picture 5"/>
          <p:cNvPicPr>
            <a:picLocks noChangeAspect="1" noChangeArrowheads="1"/>
          </p:cNvPicPr>
          <p:nvPr>
            <p:custDataLst>
              <p:tags r:id="rId9"/>
            </p:custDataLst>
          </p:nvPr>
        </p:nvPicPr>
        <p:blipFill>
          <a:blip r:embed="rId19" cstate="print"/>
          <a:srcRect/>
          <a:stretch>
            <a:fillRect/>
          </a:stretch>
        </p:blipFill>
        <p:spPr bwMode="auto">
          <a:xfrm>
            <a:off x="539552" y="1443517"/>
            <a:ext cx="2623540" cy="4093428"/>
          </a:xfrm>
          <a:prstGeom prst="rect">
            <a:avLst/>
          </a:prstGeom>
          <a:noFill/>
          <a:ln w="9525">
            <a:noFill/>
            <a:miter lim="800000"/>
            <a:headEnd/>
            <a:tailEnd/>
          </a:ln>
        </p:spPr>
      </p:pic>
      <p:cxnSp>
        <p:nvCxnSpPr>
          <p:cNvPr id="14" name="Straight Connector 13"/>
          <p:cNvCxnSpPr/>
          <p:nvPr>
            <p:custDataLst>
              <p:tags r:id="rId10"/>
            </p:custDataLst>
          </p:nvPr>
        </p:nvCxnSpPr>
        <p:spPr>
          <a:xfrm>
            <a:off x="428625" y="5655293"/>
            <a:ext cx="82867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a:spLocks noChangeArrowheads="1"/>
          </p:cNvSpPr>
          <p:nvPr>
            <p:custDataLst>
              <p:tags r:id="rId11"/>
            </p:custDataLst>
          </p:nvPr>
        </p:nvSpPr>
        <p:spPr bwMode="auto">
          <a:xfrm>
            <a:off x="642938" y="5929313"/>
            <a:ext cx="7643812" cy="707886"/>
          </a:xfrm>
          <a:prstGeom prst="rect">
            <a:avLst/>
          </a:prstGeom>
          <a:noFill/>
          <a:ln w="9525">
            <a:noFill/>
            <a:miter lim="800000"/>
            <a:headEnd/>
            <a:tailEnd/>
          </a:ln>
        </p:spPr>
        <p:txBody>
          <a:bodyPr>
            <a:spAutoFit/>
          </a:bodyPr>
          <a:lstStyle/>
          <a:p>
            <a:r>
              <a:rPr lang="en-ZA" sz="2000" dirty="0" smtClean="0"/>
              <a:t>If you do not see your tweet in the conference stream it means that you have not added the hashtag #schoolnetsa11 to it (anywhere)</a:t>
            </a:r>
            <a:endParaRPr lang="en-ZA" sz="2000" dirty="0"/>
          </a:p>
        </p:txBody>
      </p:sp>
      <p:sp>
        <p:nvSpPr>
          <p:cNvPr id="3" name="Slide Number Placeholder 2"/>
          <p:cNvSpPr>
            <a:spLocks noGrp="1"/>
          </p:cNvSpPr>
          <p:nvPr>
            <p:ph type="sldNum" sz="quarter" idx="12"/>
          </p:nvPr>
        </p:nvSpPr>
        <p:spPr/>
        <p:txBody>
          <a:bodyPr/>
          <a:lstStyle/>
          <a:p>
            <a:fld id="{3C78E32F-BBB5-4F77-87BE-D2F9513EA900}" type="slidenum">
              <a:rPr lang="en-ZA" smtClean="0"/>
              <a:t>20</a:t>
            </a:fld>
            <a:endParaRPr lang="en-ZA"/>
          </a:p>
        </p:txBody>
      </p:sp>
    </p:spTree>
    <p:custDataLst>
      <p:tags r:id="rId1"/>
    </p:custDataLst>
    <p:extLst>
      <p:ext uri="{BB962C8B-B14F-4D97-AF65-F5344CB8AC3E}">
        <p14:creationId xmlns:p14="http://schemas.microsoft.com/office/powerpoint/2010/main" val="284833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0493">
                                            <p:txEl>
                                              <p:pRg st="0" end="0"/>
                                            </p:txEl>
                                          </p:spTgt>
                                        </p:tgtEl>
                                        <p:attrNameLst>
                                          <p:attrName>style.visibility</p:attrName>
                                        </p:attrNameLst>
                                      </p:cBhvr>
                                      <p:to>
                                        <p:strVal val="visible"/>
                                      </p:to>
                                    </p:set>
                                    <p:animEffect transition="in" filter="slide(fromTop)">
                                      <p:cBhvr>
                                        <p:cTn id="7" dur="500"/>
                                        <p:tgtEl>
                                          <p:spTgt spid="204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20493">
                                            <p:txEl>
                                              <p:pRg st="1" end="1"/>
                                            </p:txEl>
                                          </p:spTgt>
                                        </p:tgtEl>
                                        <p:attrNameLst>
                                          <p:attrName>style.visibility</p:attrName>
                                        </p:attrNameLst>
                                      </p:cBhvr>
                                      <p:to>
                                        <p:strVal val="visible"/>
                                      </p:to>
                                    </p:set>
                                    <p:animEffect transition="in" filter="slide(fromTop)">
                                      <p:cBhvr>
                                        <p:cTn id="12" dur="500"/>
                                        <p:tgtEl>
                                          <p:spTgt spid="2049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2291"/>
                                        </p:tgtEl>
                                        <p:attrNameLst>
                                          <p:attrName>style.visibility</p:attrName>
                                        </p:attrNameLst>
                                      </p:cBhvr>
                                      <p:to>
                                        <p:strVal val="visible"/>
                                      </p:to>
                                    </p:set>
                                    <p:animEffect transition="in" filter="wipe(up)">
                                      <p:cBhvr>
                                        <p:cTn id="16" dur="500"/>
                                        <p:tgtEl>
                                          <p:spTgt spid="1229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dissolv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nodeType="clickEffect">
                                  <p:stCondLst>
                                    <p:cond delay="0"/>
                                  </p:stCondLst>
                                  <p:childTnLst>
                                    <p:set>
                                      <p:cBhvr>
                                        <p:cTn id="25" dur="1" fill="hold">
                                          <p:stCondLst>
                                            <p:cond delay="0"/>
                                          </p:stCondLst>
                                        </p:cTn>
                                        <p:tgtEl>
                                          <p:spTgt spid="20493">
                                            <p:txEl>
                                              <p:pRg st="2" end="2"/>
                                            </p:txEl>
                                          </p:spTgt>
                                        </p:tgtEl>
                                        <p:attrNameLst>
                                          <p:attrName>style.visibility</p:attrName>
                                        </p:attrNameLst>
                                      </p:cBhvr>
                                      <p:to>
                                        <p:strVal val="visible"/>
                                      </p:to>
                                    </p:set>
                                    <p:animEffect transition="in" filter="slide(fromTop)">
                                      <p:cBhvr>
                                        <p:cTn id="26" dur="500"/>
                                        <p:tgtEl>
                                          <p:spTgt spid="2049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3" name="TextBox 40"/>
          <p:cNvSpPr txBox="1">
            <a:spLocks noChangeArrowheads="1"/>
          </p:cNvSpPr>
          <p:nvPr>
            <p:custDataLst>
              <p:tags r:id="rId2"/>
            </p:custDataLst>
          </p:nvPr>
        </p:nvSpPr>
        <p:spPr bwMode="auto">
          <a:xfrm>
            <a:off x="4698436" y="2349772"/>
            <a:ext cx="4100252" cy="3139321"/>
          </a:xfrm>
          <a:prstGeom prst="rect">
            <a:avLst/>
          </a:prstGeom>
          <a:noFill/>
          <a:ln w="9525">
            <a:noFill/>
            <a:miter lim="800000"/>
            <a:headEnd/>
            <a:tailEnd/>
          </a:ln>
        </p:spPr>
        <p:txBody>
          <a:bodyPr wrap="square">
            <a:spAutoFit/>
          </a:bodyPr>
          <a:lstStyle/>
          <a:p>
            <a:pPr marL="365125" indent="-365125">
              <a:buFont typeface="Wingdings" pitchFamily="2" charset="2"/>
              <a:buChar char="ü"/>
            </a:pPr>
            <a:r>
              <a:rPr lang="en-ZA" sz="2200" dirty="0" smtClean="0"/>
              <a:t>Ask questions</a:t>
            </a:r>
          </a:p>
          <a:p>
            <a:pPr marL="365125" indent="-365125">
              <a:buFont typeface="Wingdings" pitchFamily="2" charset="2"/>
              <a:buChar char="ü"/>
            </a:pPr>
            <a:r>
              <a:rPr lang="en-ZA" sz="2200" dirty="0" smtClean="0"/>
              <a:t>Answer questions</a:t>
            </a:r>
            <a:endParaRPr lang="en-ZA" sz="2200" dirty="0" smtClean="0"/>
          </a:p>
          <a:p>
            <a:pPr marL="365125" indent="-365125">
              <a:buFont typeface="Wingdings" pitchFamily="2" charset="2"/>
              <a:buChar char="ü"/>
            </a:pPr>
            <a:r>
              <a:rPr lang="en-ZA" sz="2200" dirty="0" smtClean="0"/>
              <a:t>Comment</a:t>
            </a:r>
          </a:p>
          <a:p>
            <a:pPr marL="365125" indent="-365125">
              <a:buFont typeface="Wingdings" pitchFamily="2" charset="2"/>
              <a:buChar char="ü"/>
            </a:pPr>
            <a:r>
              <a:rPr lang="en-ZA" sz="2200" dirty="0" smtClean="0"/>
              <a:t>Summarise main points</a:t>
            </a:r>
          </a:p>
          <a:p>
            <a:pPr marL="365125" indent="-365125">
              <a:buFont typeface="Wingdings" pitchFamily="2" charset="2"/>
              <a:buChar char="ü"/>
            </a:pPr>
            <a:r>
              <a:rPr lang="en-ZA" sz="2200" dirty="0" smtClean="0"/>
              <a:t>Share resources</a:t>
            </a:r>
          </a:p>
          <a:p>
            <a:pPr marL="365125" indent="-365125">
              <a:buFont typeface="Wingdings" pitchFamily="2" charset="2"/>
              <a:buChar char="ü"/>
            </a:pPr>
            <a:r>
              <a:rPr lang="en-ZA" sz="2200" dirty="0" smtClean="0"/>
              <a:t>Make connections</a:t>
            </a:r>
            <a:endParaRPr lang="en-ZA" sz="2200" dirty="0" smtClean="0"/>
          </a:p>
          <a:p>
            <a:pPr marL="365125" indent="-365125">
              <a:buFont typeface="Wingdings" pitchFamily="2" charset="2"/>
              <a:buChar char="ü"/>
            </a:pPr>
            <a:r>
              <a:rPr lang="en-ZA" sz="2200" dirty="0" smtClean="0"/>
              <a:t>Keep track of last minute happenings</a:t>
            </a:r>
          </a:p>
          <a:p>
            <a:pPr marL="365125" indent="-365125">
              <a:buFont typeface="Wingdings" pitchFamily="2" charset="2"/>
              <a:buChar char="ü"/>
            </a:pPr>
            <a:r>
              <a:rPr lang="en-ZA" sz="2200" dirty="0" smtClean="0"/>
              <a:t>Network </a:t>
            </a:r>
            <a:r>
              <a:rPr lang="en-ZA" sz="2200" dirty="0" err="1" smtClean="0"/>
              <a:t>Network</a:t>
            </a:r>
            <a:r>
              <a:rPr lang="en-ZA" sz="2200" dirty="0" smtClean="0"/>
              <a:t> Network!!!</a:t>
            </a:r>
            <a:endParaRPr lang="en-ZA" sz="2200" dirty="0" smtClean="0"/>
          </a:p>
        </p:txBody>
      </p:sp>
      <p:graphicFrame>
        <p:nvGraphicFramePr>
          <p:cNvPr id="21" name="Group 216"/>
          <p:cNvGraphicFramePr>
            <a:graphicFrameLocks noGrp="1"/>
          </p:cNvGraphicFramePr>
          <p:nvPr>
            <p:custDataLst>
              <p:tags r:id="rId3"/>
            </p:custDataLst>
            <p:extLst>
              <p:ext uri="{D42A27DB-BD31-4B8C-83A1-F6EECF244321}">
                <p14:modId xmlns:p14="http://schemas.microsoft.com/office/powerpoint/2010/main" val="2606448337"/>
              </p:ext>
            </p:extLst>
          </p:nvPr>
        </p:nvGraphicFramePr>
        <p:xfrm>
          <a:off x="0" y="1"/>
          <a:ext cx="9144000" cy="853440"/>
        </p:xfrm>
        <a:graphic>
          <a:graphicData uri="http://schemas.openxmlformats.org/drawingml/2006/table">
            <a:tbl>
              <a:tblPr>
                <a:tableStyleId>{8FD4443E-F989-4FC4-A0C8-D5A2AF1F390B}</a:tableStyleId>
              </a:tblPr>
              <a:tblGrid>
                <a:gridCol w="9144000"/>
              </a:tblGrid>
              <a:tr h="4254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cap="none" normalizeH="0" baseline="0" dirty="0" smtClean="0">
                          <a:ln>
                            <a:noFill/>
                          </a:ln>
                          <a:solidFill>
                            <a:srgbClr val="FFFF00"/>
                          </a:solidFill>
                          <a:effectLst/>
                          <a:latin typeface="Calibri" pitchFamily="34" charset="0"/>
                          <a:cs typeface="Arial" charset="0"/>
                        </a:rPr>
                        <a:t>Intel ICT in the Classroom Conference 2011 </a:t>
                      </a:r>
                      <a:endParaRPr kumimoji="0" lang="en-US" sz="2400" b="1" i="0" u="none" strike="noStrike" cap="none" normalizeH="0" baseline="0" dirty="0" smtClean="0">
                        <a:ln>
                          <a:noFill/>
                        </a:ln>
                        <a:solidFill>
                          <a:srgbClr val="FFFF00"/>
                        </a:solidFill>
                        <a:effectLst/>
                        <a:latin typeface="Calibri" pitchFamily="34" charset="0"/>
                        <a:cs typeface="Arial" charset="0"/>
                      </a:endParaRPr>
                    </a:p>
                  </a:txBody>
                  <a:tcPr horzOverflow="overflow">
                    <a:solidFill>
                      <a:schemeClr val="tx2">
                        <a:lumMod val="50000"/>
                      </a:schemeClr>
                    </a:solidFill>
                  </a:tcPr>
                </a:tc>
              </a:tr>
              <a:tr h="360307">
                <a:tc>
                  <a:txBody>
                    <a:bodyPr/>
                    <a:lstStyle/>
                    <a:p>
                      <a:pPr marL="457200" marR="0" lvl="0" indent="-45720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Calibri" pitchFamily="34" charset="0"/>
                          <a:cs typeface="Arial" charset="0"/>
                        </a:rPr>
                        <a:t>What can I do with a conference tweet?</a:t>
                      </a:r>
                      <a:endParaRPr kumimoji="0" lang="en-US" sz="2000" b="1"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pic>
        <p:nvPicPr>
          <p:cNvPr id="8" name="Picture 2"/>
          <p:cNvPicPr>
            <a:picLocks noChangeAspect="1" noChangeArrowheads="1"/>
          </p:cNvPicPr>
          <p:nvPr>
            <p:custDataLst>
              <p:tags r:id="rId4"/>
            </p:custDataLst>
          </p:nvPr>
        </p:nvPicPr>
        <p:blipFill>
          <a:blip r:embed="rId12">
            <a:extLst>
              <a:ext uri="{28A0092B-C50C-407E-A947-70E740481C1C}">
                <a14:useLocalDpi xmlns:a14="http://schemas.microsoft.com/office/drawing/2010/main"/>
              </a:ext>
            </a:extLst>
          </a:blip>
          <a:srcRect/>
          <a:stretch>
            <a:fillRect/>
          </a:stretch>
        </p:blipFill>
        <p:spPr bwMode="auto">
          <a:xfrm>
            <a:off x="7232092" y="0"/>
            <a:ext cx="99320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custDataLst>
              <p:tags r:id="rId5"/>
            </p:custDataLst>
          </p:nvPr>
        </p:nvPicPr>
        <p:blipFill>
          <a:blip r:embed="rId13" cstate="email">
            <a:extLst>
              <a:ext uri="{28A0092B-C50C-407E-A947-70E740481C1C}">
                <a14:useLocalDpi xmlns:a14="http://schemas.microsoft.com/office/drawing/2010/main"/>
              </a:ext>
            </a:extLst>
          </a:blip>
          <a:srcRect/>
          <a:stretch>
            <a:fillRect/>
          </a:stretch>
        </p:blipFill>
        <p:spPr bwMode="auto">
          <a:xfrm>
            <a:off x="8233151" y="0"/>
            <a:ext cx="936104"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custDataLst>
              <p:tags r:id="rId6"/>
            </p:custDataLst>
          </p:nvPr>
        </p:nvPicPr>
        <p:blipFill>
          <a:blip r:embed="rId14" cstate="print"/>
          <a:srcRect/>
          <a:stretch>
            <a:fillRect/>
          </a:stretch>
        </p:blipFill>
        <p:spPr bwMode="auto">
          <a:xfrm>
            <a:off x="428624" y="1149934"/>
            <a:ext cx="3711327" cy="4093428"/>
          </a:xfrm>
          <a:prstGeom prst="rect">
            <a:avLst/>
          </a:prstGeom>
          <a:noFill/>
          <a:ln w="9525">
            <a:noFill/>
            <a:miter lim="800000"/>
            <a:headEnd/>
            <a:tailEnd/>
          </a:ln>
        </p:spPr>
      </p:pic>
      <p:cxnSp>
        <p:nvCxnSpPr>
          <p:cNvPr id="14" name="Straight Connector 13"/>
          <p:cNvCxnSpPr/>
          <p:nvPr>
            <p:custDataLst>
              <p:tags r:id="rId7"/>
            </p:custDataLst>
          </p:nvPr>
        </p:nvCxnSpPr>
        <p:spPr>
          <a:xfrm>
            <a:off x="428625" y="5655293"/>
            <a:ext cx="82867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a:spLocks noChangeArrowheads="1"/>
          </p:cNvSpPr>
          <p:nvPr>
            <p:custDataLst>
              <p:tags r:id="rId8"/>
            </p:custDataLst>
          </p:nvPr>
        </p:nvSpPr>
        <p:spPr bwMode="auto">
          <a:xfrm>
            <a:off x="642937" y="5604857"/>
            <a:ext cx="8058265" cy="1200329"/>
          </a:xfrm>
          <a:prstGeom prst="rect">
            <a:avLst/>
          </a:prstGeom>
          <a:noFill/>
          <a:ln w="9525">
            <a:noFill/>
            <a:miter lim="800000"/>
            <a:headEnd/>
            <a:tailEnd/>
          </a:ln>
        </p:spPr>
        <p:txBody>
          <a:bodyPr wrap="square">
            <a:spAutoFit/>
          </a:bodyPr>
          <a:lstStyle/>
          <a:p>
            <a:r>
              <a:rPr lang="en-ZA" sz="2400" dirty="0" smtClean="0"/>
              <a:t>See you in the conference </a:t>
            </a:r>
            <a:r>
              <a:rPr lang="en-ZA" sz="2400" dirty="0" err="1" smtClean="0"/>
              <a:t>twitterverse</a:t>
            </a:r>
            <a:r>
              <a:rPr lang="en-ZA" sz="2400" dirty="0" smtClean="0"/>
              <a:t>! </a:t>
            </a:r>
            <a:r>
              <a:rPr lang="en-ZA" sz="2400" dirty="0" smtClean="0"/>
              <a:t>This tutorial has been prepared by </a:t>
            </a:r>
            <a:r>
              <a:rPr lang="en-ZA" sz="2400" dirty="0" smtClean="0">
                <a:hlinkClick r:id="rId15"/>
              </a:rPr>
              <a:t>@</a:t>
            </a:r>
            <a:r>
              <a:rPr lang="en-ZA" sz="2400" dirty="0" err="1" smtClean="0">
                <a:hlinkClick r:id="rId15"/>
              </a:rPr>
              <a:t>maggiev</a:t>
            </a:r>
            <a:r>
              <a:rPr lang="en-ZA" sz="2400" dirty="0" smtClean="0">
                <a:hlinkClick r:id="rId15"/>
              </a:rPr>
              <a:t> </a:t>
            </a:r>
            <a:r>
              <a:rPr lang="en-ZA" sz="2400" dirty="0" smtClean="0"/>
              <a:t> For more tutorials see </a:t>
            </a:r>
            <a:r>
              <a:rPr lang="en-ZA" sz="2400" b="1" dirty="0" smtClean="0">
                <a:hlinkClick r:id="rId16"/>
              </a:rPr>
              <a:t>www.ict4champions.co.za</a:t>
            </a:r>
            <a:endParaRPr lang="en-ZA" sz="2400" b="1" dirty="0"/>
          </a:p>
        </p:txBody>
      </p:sp>
      <p:sp>
        <p:nvSpPr>
          <p:cNvPr id="12" name="Rounded Rectangular Callout 11"/>
          <p:cNvSpPr/>
          <p:nvPr>
            <p:custDataLst>
              <p:tags r:id="rId9"/>
            </p:custDataLst>
          </p:nvPr>
        </p:nvSpPr>
        <p:spPr>
          <a:xfrm>
            <a:off x="4757428" y="1221832"/>
            <a:ext cx="3364874" cy="1001487"/>
          </a:xfrm>
          <a:prstGeom prst="wedgeRoundRectCallout">
            <a:avLst>
              <a:gd name="adj1" fmla="val -85896"/>
              <a:gd name="adj2" fmla="val 5955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defRPr/>
            </a:pPr>
            <a:r>
              <a:rPr lang="en-ZA" b="1" dirty="0" smtClean="0">
                <a:latin typeface="Arial" pitchFamily="34" charset="0"/>
                <a:cs typeface="Arial" pitchFamily="34" charset="0"/>
              </a:rPr>
              <a:t>Make the most of creating your conference network!</a:t>
            </a:r>
            <a:endParaRPr lang="en-ZA" b="1" dirty="0">
              <a:solidFill>
                <a:srgbClr val="FFFF00"/>
              </a:solidFill>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3C78E32F-BBB5-4F77-87BE-D2F9513EA900}" type="slidenum">
              <a:rPr lang="en-ZA" smtClean="0"/>
              <a:t>21</a:t>
            </a:fld>
            <a:endParaRPr lang="en-ZA" dirty="0"/>
          </a:p>
        </p:txBody>
      </p:sp>
    </p:spTree>
    <p:custDataLst>
      <p:tags r:id="rId1"/>
    </p:custDataLst>
    <p:extLst>
      <p:ext uri="{BB962C8B-B14F-4D97-AF65-F5344CB8AC3E}">
        <p14:creationId xmlns:p14="http://schemas.microsoft.com/office/powerpoint/2010/main" val="123306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0493">
                                            <p:txEl>
                                              <p:pRg st="0" end="0"/>
                                            </p:txEl>
                                          </p:spTgt>
                                        </p:tgtEl>
                                        <p:attrNameLst>
                                          <p:attrName>style.visibility</p:attrName>
                                        </p:attrNameLst>
                                      </p:cBhvr>
                                      <p:to>
                                        <p:strVal val="visible"/>
                                      </p:to>
                                    </p:set>
                                    <p:animEffect transition="in" filter="slide(fromTop)">
                                      <p:cBhvr>
                                        <p:cTn id="7" dur="500"/>
                                        <p:tgtEl>
                                          <p:spTgt spid="204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20493">
                                            <p:txEl>
                                              <p:pRg st="1" end="1"/>
                                            </p:txEl>
                                          </p:spTgt>
                                        </p:tgtEl>
                                        <p:attrNameLst>
                                          <p:attrName>style.visibility</p:attrName>
                                        </p:attrNameLst>
                                      </p:cBhvr>
                                      <p:to>
                                        <p:strVal val="visible"/>
                                      </p:to>
                                    </p:set>
                                    <p:animEffect transition="in" filter="slide(fromTop)">
                                      <p:cBhvr>
                                        <p:cTn id="12" dur="500"/>
                                        <p:tgtEl>
                                          <p:spTgt spid="204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20493">
                                            <p:txEl>
                                              <p:pRg st="2" end="2"/>
                                            </p:txEl>
                                          </p:spTgt>
                                        </p:tgtEl>
                                        <p:attrNameLst>
                                          <p:attrName>style.visibility</p:attrName>
                                        </p:attrNameLst>
                                      </p:cBhvr>
                                      <p:to>
                                        <p:strVal val="visible"/>
                                      </p:to>
                                    </p:set>
                                    <p:animEffect transition="in" filter="slide(fromTop)">
                                      <p:cBhvr>
                                        <p:cTn id="17" dur="500"/>
                                        <p:tgtEl>
                                          <p:spTgt spid="204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20493">
                                            <p:txEl>
                                              <p:pRg st="3" end="3"/>
                                            </p:txEl>
                                          </p:spTgt>
                                        </p:tgtEl>
                                        <p:attrNameLst>
                                          <p:attrName>style.visibility</p:attrName>
                                        </p:attrNameLst>
                                      </p:cBhvr>
                                      <p:to>
                                        <p:strVal val="visible"/>
                                      </p:to>
                                    </p:set>
                                    <p:animEffect transition="in" filter="slide(fromTop)">
                                      <p:cBhvr>
                                        <p:cTn id="22" dur="500"/>
                                        <p:tgtEl>
                                          <p:spTgt spid="2049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20493">
                                            <p:txEl>
                                              <p:pRg st="4" end="4"/>
                                            </p:txEl>
                                          </p:spTgt>
                                        </p:tgtEl>
                                        <p:attrNameLst>
                                          <p:attrName>style.visibility</p:attrName>
                                        </p:attrNameLst>
                                      </p:cBhvr>
                                      <p:to>
                                        <p:strVal val="visible"/>
                                      </p:to>
                                    </p:set>
                                    <p:animEffect transition="in" filter="slide(fromTop)">
                                      <p:cBhvr>
                                        <p:cTn id="27" dur="500"/>
                                        <p:tgtEl>
                                          <p:spTgt spid="2049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20493">
                                            <p:txEl>
                                              <p:pRg st="5" end="5"/>
                                            </p:txEl>
                                          </p:spTgt>
                                        </p:tgtEl>
                                        <p:attrNameLst>
                                          <p:attrName>style.visibility</p:attrName>
                                        </p:attrNameLst>
                                      </p:cBhvr>
                                      <p:to>
                                        <p:strVal val="visible"/>
                                      </p:to>
                                    </p:set>
                                    <p:animEffect transition="in" filter="slide(fromTop)">
                                      <p:cBhvr>
                                        <p:cTn id="32" dur="500"/>
                                        <p:tgtEl>
                                          <p:spTgt spid="2049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20493">
                                            <p:txEl>
                                              <p:pRg st="6" end="6"/>
                                            </p:txEl>
                                          </p:spTgt>
                                        </p:tgtEl>
                                        <p:attrNameLst>
                                          <p:attrName>style.visibility</p:attrName>
                                        </p:attrNameLst>
                                      </p:cBhvr>
                                      <p:to>
                                        <p:strVal val="visible"/>
                                      </p:to>
                                    </p:set>
                                    <p:animEffect transition="in" filter="slide(fromTop)">
                                      <p:cBhvr>
                                        <p:cTn id="37" dur="500"/>
                                        <p:tgtEl>
                                          <p:spTgt spid="2049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nodeType="clickEffect">
                                  <p:stCondLst>
                                    <p:cond delay="0"/>
                                  </p:stCondLst>
                                  <p:childTnLst>
                                    <p:set>
                                      <p:cBhvr>
                                        <p:cTn id="41" dur="1" fill="hold">
                                          <p:stCondLst>
                                            <p:cond delay="0"/>
                                          </p:stCondLst>
                                        </p:cTn>
                                        <p:tgtEl>
                                          <p:spTgt spid="20493">
                                            <p:txEl>
                                              <p:pRg st="7" end="7"/>
                                            </p:txEl>
                                          </p:spTgt>
                                        </p:tgtEl>
                                        <p:attrNameLst>
                                          <p:attrName>style.visibility</p:attrName>
                                        </p:attrNameLst>
                                      </p:cBhvr>
                                      <p:to>
                                        <p:strVal val="visible"/>
                                      </p:to>
                                    </p:set>
                                    <p:animEffect transition="in" filter="slide(fromTop)">
                                      <p:cBhvr>
                                        <p:cTn id="42" dur="500"/>
                                        <p:tgtEl>
                                          <p:spTgt spid="2049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DVSHAPEID" val="YfO8Rk9HgrNpDXowuZcMPk"/>
</p:tagLst>
</file>

<file path=ppt/tags/tag2.xml><?xml version="1.0" encoding="utf-8"?>
<p:tagLst xmlns:a="http://schemas.openxmlformats.org/drawingml/2006/main" xmlns:r="http://schemas.openxmlformats.org/officeDocument/2006/relationships" xmlns:p="http://schemas.openxmlformats.org/presentationml/2006/main">
  <p:tag name="DVSHAPEID" val="COAEMmra9qmSfAzzEla2Fk"/>
</p:tagLst>
</file>

<file path=ppt/tags/tag3.xml><?xml version="1.0" encoding="utf-8"?>
<p:tagLst xmlns:a="http://schemas.openxmlformats.org/drawingml/2006/main" xmlns:r="http://schemas.openxmlformats.org/officeDocument/2006/relationships" xmlns:p="http://schemas.openxmlformats.org/presentationml/2006/main">
  <p:tag name="DVSHAPEID" val="vNZFRHwl1LxDC0ycxMf6hm"/>
</p:tagLst>
</file>

<file path=ppt/tags/tag4.xml><?xml version="1.0" encoding="utf-8"?>
<p:tagLst xmlns:a="http://schemas.openxmlformats.org/drawingml/2006/main" xmlns:r="http://schemas.openxmlformats.org/officeDocument/2006/relationships" xmlns:p="http://schemas.openxmlformats.org/presentationml/2006/main">
  <p:tag name="DVSHAPEID" val="3LINXUlRBNFiiMF7vKDOpA"/>
</p:tagLst>
</file>

<file path=ppt/tags/tag5.xml><?xml version="1.0" encoding="utf-8"?>
<p:tagLst xmlns:a="http://schemas.openxmlformats.org/drawingml/2006/main" xmlns:r="http://schemas.openxmlformats.org/officeDocument/2006/relationships" xmlns:p="http://schemas.openxmlformats.org/presentationml/2006/main">
  <p:tag name="DVSHAPEID" val="lBYy0rOnMy38JeW3KB0a9J"/>
</p:tagLst>
</file>

<file path=ppt/tags/tag6.xml><?xml version="1.0" encoding="utf-8"?>
<p:tagLst xmlns:a="http://schemas.openxmlformats.org/drawingml/2006/main" xmlns:r="http://schemas.openxmlformats.org/officeDocument/2006/relationships" xmlns:p="http://schemas.openxmlformats.org/presentationml/2006/main">
  <p:tag name="DVSHAPEID" val="YkHLxqhvtsXsp6PoUT3e06"/>
</p:tagLst>
</file>

<file path=ppt/tags/tag7.xml><?xml version="1.0" encoding="utf-8"?>
<p:tagLst xmlns:a="http://schemas.openxmlformats.org/drawingml/2006/main" xmlns:r="http://schemas.openxmlformats.org/officeDocument/2006/relationships" xmlns:p="http://schemas.openxmlformats.org/presentationml/2006/main">
  <p:tag name="DVSHAPEID" val="fa2rasZ1NeqBDDQeUo6h5A"/>
</p:tagLst>
</file>

<file path=ppt/tags/tag8.xml><?xml version="1.0" encoding="utf-8"?>
<p:tagLst xmlns:a="http://schemas.openxmlformats.org/drawingml/2006/main" xmlns:r="http://schemas.openxmlformats.org/officeDocument/2006/relationships" xmlns:p="http://schemas.openxmlformats.org/presentationml/2006/main">
  <p:tag name="DVSHAPEID" val="agOQelH76VJR5xJ6fPvrEI"/>
</p:tagLst>
</file>

<file path=ppt/tags/tag9.xml><?xml version="1.0" encoding="utf-8"?>
<p:tagLst xmlns:a="http://schemas.openxmlformats.org/drawingml/2006/main" xmlns:r="http://schemas.openxmlformats.org/officeDocument/2006/relationships" xmlns:p="http://schemas.openxmlformats.org/presentationml/2006/main">
  <p:tag name="DVSHAPEID" val="2OsbxGZF7J1EZLCkeEkG8u"/>
</p:tagLst>
</file>

<file path=ppt/tags/tag10.xml><?xml version="1.0" encoding="utf-8"?>
<p:tagLst xmlns:a="http://schemas.openxmlformats.org/drawingml/2006/main" xmlns:r="http://schemas.openxmlformats.org/officeDocument/2006/relationships" xmlns:p="http://schemas.openxmlformats.org/presentationml/2006/main">
  <p:tag name="DVSHAPEID" val="RMyjvN8hLEVre0n2N07rO0"/>
</p:tagLst>
</file>

<file path=ppt/tags/tag11.xml><?xml version="1.0" encoding="utf-8"?>
<p:tagLst xmlns:a="http://schemas.openxmlformats.org/drawingml/2006/main" xmlns:r="http://schemas.openxmlformats.org/officeDocument/2006/relationships" xmlns:p="http://schemas.openxmlformats.org/presentationml/2006/main">
  <p:tag name="DVSHAPEID" val="PqxXtVBR6XAxWGDeabwQXn"/>
</p:tagLst>
</file>

<file path=ppt/tags/tag12.xml><?xml version="1.0" encoding="utf-8"?>
<p:tagLst xmlns:a="http://schemas.openxmlformats.org/drawingml/2006/main" xmlns:r="http://schemas.openxmlformats.org/officeDocument/2006/relationships" xmlns:p="http://schemas.openxmlformats.org/presentationml/2006/main">
  <p:tag name="DVSHAPEID" val="IxxCWbQjzGGRW7LyjdGUxX"/>
</p:tagLst>
</file>

<file path=ppt/tags/tag13.xml><?xml version="1.0" encoding="utf-8"?>
<p:tagLst xmlns:a="http://schemas.openxmlformats.org/drawingml/2006/main" xmlns:r="http://schemas.openxmlformats.org/officeDocument/2006/relationships" xmlns:p="http://schemas.openxmlformats.org/presentationml/2006/main">
  <p:tag name="DVSHAPEID" val="RG3HpzQWUY2sH0pRZp1NoU"/>
</p:tagLst>
</file>

<file path=ppt/tags/tag14.xml><?xml version="1.0" encoding="utf-8"?>
<p:tagLst xmlns:a="http://schemas.openxmlformats.org/drawingml/2006/main" xmlns:r="http://schemas.openxmlformats.org/officeDocument/2006/relationships" xmlns:p="http://schemas.openxmlformats.org/presentationml/2006/main">
  <p:tag name="DVSHAPEID" val="R5JvsCSja3PLGQzeMgtCLH"/>
</p:tagLst>
</file>

<file path=ppt/tags/tag15.xml><?xml version="1.0" encoding="utf-8"?>
<p:tagLst xmlns:a="http://schemas.openxmlformats.org/drawingml/2006/main" xmlns:r="http://schemas.openxmlformats.org/officeDocument/2006/relationships" xmlns:p="http://schemas.openxmlformats.org/presentationml/2006/main">
  <p:tag name="DVSHAPEID" val="OtqL8sdgTKyXOYXT7d4BOY"/>
</p:tagLst>
</file>

<file path=ppt/tags/tag16.xml><?xml version="1.0" encoding="utf-8"?>
<p:tagLst xmlns:a="http://schemas.openxmlformats.org/drawingml/2006/main" xmlns:r="http://schemas.openxmlformats.org/officeDocument/2006/relationships" xmlns:p="http://schemas.openxmlformats.org/presentationml/2006/main">
  <p:tag name="DVSHAPEID" val="DWjyiKDKjL8agg5Gtp5Ta4"/>
</p:tagLst>
</file>

<file path=ppt/tags/tag17.xml><?xml version="1.0" encoding="utf-8"?>
<p:tagLst xmlns:a="http://schemas.openxmlformats.org/drawingml/2006/main" xmlns:r="http://schemas.openxmlformats.org/officeDocument/2006/relationships" xmlns:p="http://schemas.openxmlformats.org/presentationml/2006/main">
  <p:tag name="DVSHAPEID" val="cJ1AgS9fyaTPQtrzatD8rM"/>
</p:tagLst>
</file>

<file path=ppt/tags/tag18.xml><?xml version="1.0" encoding="utf-8"?>
<p:tagLst xmlns:a="http://schemas.openxmlformats.org/drawingml/2006/main" xmlns:r="http://schemas.openxmlformats.org/officeDocument/2006/relationships" xmlns:p="http://schemas.openxmlformats.org/presentationml/2006/main">
  <p:tag name="DVSHAPEID" val="PEIHOqJEvUOyKAxHtKA3dX"/>
</p:tagLst>
</file>

<file path=ppt/tags/tag19.xml><?xml version="1.0" encoding="utf-8"?>
<p:tagLst xmlns:a="http://schemas.openxmlformats.org/drawingml/2006/main" xmlns:r="http://schemas.openxmlformats.org/officeDocument/2006/relationships" xmlns:p="http://schemas.openxmlformats.org/presentationml/2006/main">
  <p:tag name="DVSHAPEID" val="gqqBfUfCg1DpUnSz3JwUFZ"/>
</p:tagLst>
</file>

<file path=ppt/tags/tag20.xml><?xml version="1.0" encoding="utf-8"?>
<p:tagLst xmlns:a="http://schemas.openxmlformats.org/drawingml/2006/main" xmlns:r="http://schemas.openxmlformats.org/officeDocument/2006/relationships" xmlns:p="http://schemas.openxmlformats.org/presentationml/2006/main">
  <p:tag name="DVSHAPEID" val="1hJR2tZSynzRohhcbPpTDM"/>
</p:tagLst>
</file>

<file path=ppt/tags/tag21.xml><?xml version="1.0" encoding="utf-8"?>
<p:tagLst xmlns:a="http://schemas.openxmlformats.org/drawingml/2006/main" xmlns:r="http://schemas.openxmlformats.org/officeDocument/2006/relationships" xmlns:p="http://schemas.openxmlformats.org/presentationml/2006/main">
  <p:tag name="DVSHAPEID" val="UkG9OUHQxiiho8SnRMCntg"/>
</p:tagLst>
</file>

<file path=ppt/tags/tag22.xml><?xml version="1.0" encoding="utf-8"?>
<p:tagLst xmlns:a="http://schemas.openxmlformats.org/drawingml/2006/main" xmlns:r="http://schemas.openxmlformats.org/officeDocument/2006/relationships" xmlns:p="http://schemas.openxmlformats.org/presentationml/2006/main">
  <p:tag name="DVSHAPEID" val="P2YAiQyGvLlenoaSE5bHQh"/>
</p:tagLst>
</file>

<file path=ppt/tags/tag23.xml><?xml version="1.0" encoding="utf-8"?>
<p:tagLst xmlns:a="http://schemas.openxmlformats.org/drawingml/2006/main" xmlns:r="http://schemas.openxmlformats.org/officeDocument/2006/relationships" xmlns:p="http://schemas.openxmlformats.org/presentationml/2006/main">
  <p:tag name="DVSHAPEID" val="z6S9kNYDgfjEuDadBQiQNw"/>
</p:tagLst>
</file>

<file path=ppt/tags/tag24.xml><?xml version="1.0" encoding="utf-8"?>
<p:tagLst xmlns:a="http://schemas.openxmlformats.org/drawingml/2006/main" xmlns:r="http://schemas.openxmlformats.org/officeDocument/2006/relationships" xmlns:p="http://schemas.openxmlformats.org/presentationml/2006/main">
  <p:tag name="DVSHAPEID" val="WaLudY7xcLqytRI9wLIRv5"/>
</p:tagLst>
</file>

<file path=ppt/tags/tag25.xml><?xml version="1.0" encoding="utf-8"?>
<p:tagLst xmlns:a="http://schemas.openxmlformats.org/drawingml/2006/main" xmlns:r="http://schemas.openxmlformats.org/officeDocument/2006/relationships" xmlns:p="http://schemas.openxmlformats.org/presentationml/2006/main">
  <p:tag name="DVSHAPEID" val="VITwHqtlpZt2aInPAZvJ3x"/>
</p:tagLst>
</file>

<file path=ppt/tags/tag26.xml><?xml version="1.0" encoding="utf-8"?>
<p:tagLst xmlns:a="http://schemas.openxmlformats.org/drawingml/2006/main" xmlns:r="http://schemas.openxmlformats.org/officeDocument/2006/relationships" xmlns:p="http://schemas.openxmlformats.org/presentationml/2006/main">
  <p:tag name="DVSHAPEID" val="eWaivsjx8V1Qe2AGgH3Rmr"/>
</p:tagLst>
</file>

<file path=ppt/tags/tag27.xml><?xml version="1.0" encoding="utf-8"?>
<p:tagLst xmlns:a="http://schemas.openxmlformats.org/drawingml/2006/main" xmlns:r="http://schemas.openxmlformats.org/officeDocument/2006/relationships" xmlns:p="http://schemas.openxmlformats.org/presentationml/2006/main">
  <p:tag name="DVSHAPEID" val="5rHZLGbImL1ouXmoV11RQx"/>
</p:tagLst>
</file>

<file path=ppt/tags/tag28.xml><?xml version="1.0" encoding="utf-8"?>
<p:tagLst xmlns:a="http://schemas.openxmlformats.org/drawingml/2006/main" xmlns:r="http://schemas.openxmlformats.org/officeDocument/2006/relationships" xmlns:p="http://schemas.openxmlformats.org/presentationml/2006/main">
  <p:tag name="DVSHAPEID" val="0kulfUJOGcaMQJBwHCmqzg"/>
</p:tagLst>
</file>

<file path=ppt/tags/tag29.xml><?xml version="1.0" encoding="utf-8"?>
<p:tagLst xmlns:a="http://schemas.openxmlformats.org/drawingml/2006/main" xmlns:r="http://schemas.openxmlformats.org/officeDocument/2006/relationships" xmlns:p="http://schemas.openxmlformats.org/presentationml/2006/main">
  <p:tag name="DVSHAPEID" val="OQxDjRM1PvAxqmvprgZy4P"/>
</p:tagLst>
</file>

<file path=ppt/tags/tag30.xml><?xml version="1.0" encoding="utf-8"?>
<p:tagLst xmlns:a="http://schemas.openxmlformats.org/drawingml/2006/main" xmlns:r="http://schemas.openxmlformats.org/officeDocument/2006/relationships" xmlns:p="http://schemas.openxmlformats.org/presentationml/2006/main">
  <p:tag name="DVSHAPEID" val="eH6DNokpvqYKvENBAR2EnF"/>
</p:tagLst>
</file>

<file path=ppt/tags/tag31.xml><?xml version="1.0" encoding="utf-8"?>
<p:tagLst xmlns:a="http://schemas.openxmlformats.org/drawingml/2006/main" xmlns:r="http://schemas.openxmlformats.org/officeDocument/2006/relationships" xmlns:p="http://schemas.openxmlformats.org/presentationml/2006/main">
  <p:tag name="DVSHAPEID" val="cjjf0ha5r0bZBQwG4nHpZa"/>
</p:tagLst>
</file>

<file path=ppt/tags/tag32.xml><?xml version="1.0" encoding="utf-8"?>
<p:tagLst xmlns:a="http://schemas.openxmlformats.org/drawingml/2006/main" xmlns:r="http://schemas.openxmlformats.org/officeDocument/2006/relationships" xmlns:p="http://schemas.openxmlformats.org/presentationml/2006/main">
  <p:tag name="DVSHAPEID" val="yFRRBQG7vqsyvNkyn3fqZX"/>
</p:tagLst>
</file>

<file path=ppt/tags/tag33.xml><?xml version="1.0" encoding="utf-8"?>
<p:tagLst xmlns:a="http://schemas.openxmlformats.org/drawingml/2006/main" xmlns:r="http://schemas.openxmlformats.org/officeDocument/2006/relationships" xmlns:p="http://schemas.openxmlformats.org/presentationml/2006/main">
  <p:tag name="DVSHAPEID" val="zw2X5UNFXXG1KEn9FkojvL"/>
</p:tagLst>
</file>

<file path=ppt/tags/tag34.xml><?xml version="1.0" encoding="utf-8"?>
<p:tagLst xmlns:a="http://schemas.openxmlformats.org/drawingml/2006/main" xmlns:r="http://schemas.openxmlformats.org/officeDocument/2006/relationships" xmlns:p="http://schemas.openxmlformats.org/presentationml/2006/main">
  <p:tag name="DVSHAPEID" val="x3kIlwZEaybA5lOEKMkQsu"/>
</p:tagLst>
</file>

<file path=ppt/tags/tag35.xml><?xml version="1.0" encoding="utf-8"?>
<p:tagLst xmlns:a="http://schemas.openxmlformats.org/drawingml/2006/main" xmlns:r="http://schemas.openxmlformats.org/officeDocument/2006/relationships" xmlns:p="http://schemas.openxmlformats.org/presentationml/2006/main">
  <p:tag name="DVSHAPEID" val="Su3GadnU2FsOZZDmygFjN7"/>
</p:tagLst>
</file>

<file path=ppt/tags/tag36.xml><?xml version="1.0" encoding="utf-8"?>
<p:tagLst xmlns:a="http://schemas.openxmlformats.org/drawingml/2006/main" xmlns:r="http://schemas.openxmlformats.org/officeDocument/2006/relationships" xmlns:p="http://schemas.openxmlformats.org/presentationml/2006/main">
  <p:tag name="DVSHAPEID" val="P9y2l1zCZEi2aQFFlLgfww"/>
</p:tagLst>
</file>

<file path=ppt/tags/tag37.xml><?xml version="1.0" encoding="utf-8"?>
<p:tagLst xmlns:a="http://schemas.openxmlformats.org/drawingml/2006/main" xmlns:r="http://schemas.openxmlformats.org/officeDocument/2006/relationships" xmlns:p="http://schemas.openxmlformats.org/presentationml/2006/main">
  <p:tag name="DVSHAPEID" val="8gmP0nd3b9HKET78SmkpGO"/>
</p:tagLst>
</file>

<file path=ppt/tags/tag38.xml><?xml version="1.0" encoding="utf-8"?>
<p:tagLst xmlns:a="http://schemas.openxmlformats.org/drawingml/2006/main" xmlns:r="http://schemas.openxmlformats.org/officeDocument/2006/relationships" xmlns:p="http://schemas.openxmlformats.org/presentationml/2006/main">
  <p:tag name="DVSHAPEID" val="wWONHSUU2xBj1iFv0coVs8"/>
</p:tagLst>
</file>

<file path=ppt/tags/tag39.xml><?xml version="1.0" encoding="utf-8"?>
<p:tagLst xmlns:a="http://schemas.openxmlformats.org/drawingml/2006/main" xmlns:r="http://schemas.openxmlformats.org/officeDocument/2006/relationships" xmlns:p="http://schemas.openxmlformats.org/presentationml/2006/main">
  <p:tag name="DVSHAPEID" val="kpbLydSUU6PjKp0dFk9h79"/>
</p:tagLst>
</file>

<file path=ppt/tags/tag40.xml><?xml version="1.0" encoding="utf-8"?>
<p:tagLst xmlns:a="http://schemas.openxmlformats.org/drawingml/2006/main" xmlns:r="http://schemas.openxmlformats.org/officeDocument/2006/relationships" xmlns:p="http://schemas.openxmlformats.org/presentationml/2006/main">
  <p:tag name="DVSHAPEID" val="9kSPsnl80LlnBpBWkH17Cv"/>
</p:tagLst>
</file>

<file path=ppt/tags/tag41.xml><?xml version="1.0" encoding="utf-8"?>
<p:tagLst xmlns:a="http://schemas.openxmlformats.org/drawingml/2006/main" xmlns:r="http://schemas.openxmlformats.org/officeDocument/2006/relationships" xmlns:p="http://schemas.openxmlformats.org/presentationml/2006/main">
  <p:tag name="DVSHAPEID" val="tHygvNw4Mb1bgRSJLvzM54"/>
</p:tagLst>
</file>

<file path=ppt/tags/tag42.xml><?xml version="1.0" encoding="utf-8"?>
<p:tagLst xmlns:a="http://schemas.openxmlformats.org/drawingml/2006/main" xmlns:r="http://schemas.openxmlformats.org/officeDocument/2006/relationships" xmlns:p="http://schemas.openxmlformats.org/presentationml/2006/main">
  <p:tag name="DVSHAPEID" val="XmNACJ0sfZxEQbgcRyBWYa"/>
</p:tagLst>
</file>

<file path=ppt/tags/tag43.xml><?xml version="1.0" encoding="utf-8"?>
<p:tagLst xmlns:a="http://schemas.openxmlformats.org/drawingml/2006/main" xmlns:r="http://schemas.openxmlformats.org/officeDocument/2006/relationships" xmlns:p="http://schemas.openxmlformats.org/presentationml/2006/main">
  <p:tag name="DVSHAPEID" val="lq9J4BVvyQppJbsUaN3kW2"/>
</p:tagLst>
</file>

<file path=ppt/tags/tag44.xml><?xml version="1.0" encoding="utf-8"?>
<p:tagLst xmlns:a="http://schemas.openxmlformats.org/drawingml/2006/main" xmlns:r="http://schemas.openxmlformats.org/officeDocument/2006/relationships" xmlns:p="http://schemas.openxmlformats.org/presentationml/2006/main">
  <p:tag name="DVSHAPEID" val="EB0HszD0a95N1nrSEowJqG"/>
</p:tagLst>
</file>

<file path=ppt/tags/tag45.xml><?xml version="1.0" encoding="utf-8"?>
<p:tagLst xmlns:a="http://schemas.openxmlformats.org/drawingml/2006/main" xmlns:r="http://schemas.openxmlformats.org/officeDocument/2006/relationships" xmlns:p="http://schemas.openxmlformats.org/presentationml/2006/main">
  <p:tag name="DVSHAPEID" val="frr5JXnOSEdjMxJn9mRxGf"/>
</p:tagLst>
</file>

<file path=ppt/tags/tag46.xml><?xml version="1.0" encoding="utf-8"?>
<p:tagLst xmlns:a="http://schemas.openxmlformats.org/drawingml/2006/main" xmlns:r="http://schemas.openxmlformats.org/officeDocument/2006/relationships" xmlns:p="http://schemas.openxmlformats.org/presentationml/2006/main">
  <p:tag name="DVSHAPEID" val="jWa5ti8FNcBXmyfnPGDlgr"/>
</p:tagLst>
</file>

<file path=ppt/tags/tag47.xml><?xml version="1.0" encoding="utf-8"?>
<p:tagLst xmlns:a="http://schemas.openxmlformats.org/drawingml/2006/main" xmlns:r="http://schemas.openxmlformats.org/officeDocument/2006/relationships" xmlns:p="http://schemas.openxmlformats.org/presentationml/2006/main">
  <p:tag name="DVSHAPEID" val="zIAT9hf9RT0Z7vUDu5FdQ1"/>
</p:tagLst>
</file>

<file path=ppt/tags/tag48.xml><?xml version="1.0" encoding="utf-8"?>
<p:tagLst xmlns:a="http://schemas.openxmlformats.org/drawingml/2006/main" xmlns:r="http://schemas.openxmlformats.org/officeDocument/2006/relationships" xmlns:p="http://schemas.openxmlformats.org/presentationml/2006/main">
  <p:tag name="DVSHAPEID" val="HPba7LwbUkYSmsuz8QpDkI"/>
</p:tagLst>
</file>

<file path=ppt/tags/tag49.xml><?xml version="1.0" encoding="utf-8"?>
<p:tagLst xmlns:a="http://schemas.openxmlformats.org/drawingml/2006/main" xmlns:r="http://schemas.openxmlformats.org/officeDocument/2006/relationships" xmlns:p="http://schemas.openxmlformats.org/presentationml/2006/main">
  <p:tag name="DVSHAPEID" val="WmqKsbcxG3Ay0LIYatDGZG"/>
</p:tagLst>
</file>

<file path=ppt/tags/tag50.xml><?xml version="1.0" encoding="utf-8"?>
<p:tagLst xmlns:a="http://schemas.openxmlformats.org/drawingml/2006/main" xmlns:r="http://schemas.openxmlformats.org/officeDocument/2006/relationships" xmlns:p="http://schemas.openxmlformats.org/presentationml/2006/main">
  <p:tag name="DVSHAPEID" val="1f9r9UWPNcHZSOJmjkZmEV"/>
</p:tagLst>
</file>

<file path=ppt/tags/tag51.xml><?xml version="1.0" encoding="utf-8"?>
<p:tagLst xmlns:a="http://schemas.openxmlformats.org/drawingml/2006/main" xmlns:r="http://schemas.openxmlformats.org/officeDocument/2006/relationships" xmlns:p="http://schemas.openxmlformats.org/presentationml/2006/main">
  <p:tag name="DVSHAPEID" val="iNsJRaGW0DJglbB02hBQfn"/>
</p:tagLst>
</file>

<file path=ppt/tags/tag52.xml><?xml version="1.0" encoding="utf-8"?>
<p:tagLst xmlns:a="http://schemas.openxmlformats.org/drawingml/2006/main" xmlns:r="http://schemas.openxmlformats.org/officeDocument/2006/relationships" xmlns:p="http://schemas.openxmlformats.org/presentationml/2006/main">
  <p:tag name="DVSHAPEID" val="R1STeNaiHC25XlZp3M8Rc3"/>
</p:tagLst>
</file>

<file path=ppt/tags/tag53.xml><?xml version="1.0" encoding="utf-8"?>
<p:tagLst xmlns:a="http://schemas.openxmlformats.org/drawingml/2006/main" xmlns:r="http://schemas.openxmlformats.org/officeDocument/2006/relationships" xmlns:p="http://schemas.openxmlformats.org/presentationml/2006/main">
  <p:tag name="DVSHAPEID" val="gBsyLihHLNFUWqQXVSLIW6"/>
</p:tagLst>
</file>

<file path=ppt/tags/tag54.xml><?xml version="1.0" encoding="utf-8"?>
<p:tagLst xmlns:a="http://schemas.openxmlformats.org/drawingml/2006/main" xmlns:r="http://schemas.openxmlformats.org/officeDocument/2006/relationships" xmlns:p="http://schemas.openxmlformats.org/presentationml/2006/main">
  <p:tag name="DVSHAPEID" val="dgdf1DeOInbNLhqG1S00Rf"/>
</p:tagLst>
</file>

<file path=ppt/tags/tag55.xml><?xml version="1.0" encoding="utf-8"?>
<p:tagLst xmlns:a="http://schemas.openxmlformats.org/drawingml/2006/main" xmlns:r="http://schemas.openxmlformats.org/officeDocument/2006/relationships" xmlns:p="http://schemas.openxmlformats.org/presentationml/2006/main">
  <p:tag name="DVSHAPEID" val="p2oyy5Qg6u79nckvhEsW4h"/>
</p:tagLst>
</file>

<file path=ppt/tags/tag56.xml><?xml version="1.0" encoding="utf-8"?>
<p:tagLst xmlns:a="http://schemas.openxmlformats.org/drawingml/2006/main" xmlns:r="http://schemas.openxmlformats.org/officeDocument/2006/relationships" xmlns:p="http://schemas.openxmlformats.org/presentationml/2006/main">
  <p:tag name="DVSHAPEID" val="J9FzxeRTHVfYQbRs49YshG"/>
</p:tagLst>
</file>

<file path=ppt/tags/tag57.xml><?xml version="1.0" encoding="utf-8"?>
<p:tagLst xmlns:a="http://schemas.openxmlformats.org/drawingml/2006/main" xmlns:r="http://schemas.openxmlformats.org/officeDocument/2006/relationships" xmlns:p="http://schemas.openxmlformats.org/presentationml/2006/main">
  <p:tag name="DVSHAPEID" val="GBTdmvAmxUa8jfTZyBocMb"/>
</p:tagLst>
</file>

<file path=ppt/tags/tag58.xml><?xml version="1.0" encoding="utf-8"?>
<p:tagLst xmlns:a="http://schemas.openxmlformats.org/drawingml/2006/main" xmlns:r="http://schemas.openxmlformats.org/officeDocument/2006/relationships" xmlns:p="http://schemas.openxmlformats.org/presentationml/2006/main">
  <p:tag name="DVSHAPEID" val="Tpm9EOAjYC03s3GjSlilok"/>
</p:tagLst>
</file>

<file path=ppt/tags/tag59.xml><?xml version="1.0" encoding="utf-8"?>
<p:tagLst xmlns:a="http://schemas.openxmlformats.org/drawingml/2006/main" xmlns:r="http://schemas.openxmlformats.org/officeDocument/2006/relationships" xmlns:p="http://schemas.openxmlformats.org/presentationml/2006/main">
  <p:tag name="DVSHAPEID" val="OIRCz5Bm35TuItRcRMMdWx"/>
</p:tagLst>
</file>

<file path=ppt/tags/tag60.xml><?xml version="1.0" encoding="utf-8"?>
<p:tagLst xmlns:a="http://schemas.openxmlformats.org/drawingml/2006/main" xmlns:r="http://schemas.openxmlformats.org/officeDocument/2006/relationships" xmlns:p="http://schemas.openxmlformats.org/presentationml/2006/main">
  <p:tag name="DVSHAPEID" val="7gMPieJ3UrMyAEh2fuIBzV"/>
</p:tagLst>
</file>

<file path=ppt/tags/tag61.xml><?xml version="1.0" encoding="utf-8"?>
<p:tagLst xmlns:a="http://schemas.openxmlformats.org/drawingml/2006/main" xmlns:r="http://schemas.openxmlformats.org/officeDocument/2006/relationships" xmlns:p="http://schemas.openxmlformats.org/presentationml/2006/main">
  <p:tag name="DVSHAPEID" val="9XlcrGtwzbogABPKMmDZbr"/>
</p:tagLst>
</file>

<file path=ppt/tags/tag62.xml><?xml version="1.0" encoding="utf-8"?>
<p:tagLst xmlns:a="http://schemas.openxmlformats.org/drawingml/2006/main" xmlns:r="http://schemas.openxmlformats.org/officeDocument/2006/relationships" xmlns:p="http://schemas.openxmlformats.org/presentationml/2006/main">
  <p:tag name="DVSHAPEID" val="I9ScVPwhukXc6Ot5M2znSB"/>
</p:tagLst>
</file>

<file path=ppt/tags/tag63.xml><?xml version="1.0" encoding="utf-8"?>
<p:tagLst xmlns:a="http://schemas.openxmlformats.org/drawingml/2006/main" xmlns:r="http://schemas.openxmlformats.org/officeDocument/2006/relationships" xmlns:p="http://schemas.openxmlformats.org/presentationml/2006/main">
  <p:tag name="DVSHAPEID" val="ak4FcvImYAKHfckfKE0hG4"/>
</p:tagLst>
</file>

<file path=ppt/tags/tag64.xml><?xml version="1.0" encoding="utf-8"?>
<p:tagLst xmlns:a="http://schemas.openxmlformats.org/drawingml/2006/main" xmlns:r="http://schemas.openxmlformats.org/officeDocument/2006/relationships" xmlns:p="http://schemas.openxmlformats.org/presentationml/2006/main">
  <p:tag name="DVSECTIONID" val="Z0Tgn8I7K3YvSIQxx8QZyV"/>
</p:tagLst>
</file>

<file path=ppt/tags/tag65.xml><?xml version="1.0" encoding="utf-8"?>
<p:tagLst xmlns:a="http://schemas.openxmlformats.org/drawingml/2006/main" xmlns:r="http://schemas.openxmlformats.org/officeDocument/2006/relationships" xmlns:p="http://schemas.openxmlformats.org/presentationml/2006/main">
  <p:tag name="DVSHAPEID" val="OOGygaTEzw2aOcxqWDWtRr"/>
</p:tagLst>
</file>

<file path=ppt/tags/tag66.xml><?xml version="1.0" encoding="utf-8"?>
<p:tagLst xmlns:a="http://schemas.openxmlformats.org/drawingml/2006/main" xmlns:r="http://schemas.openxmlformats.org/officeDocument/2006/relationships" xmlns:p="http://schemas.openxmlformats.org/presentationml/2006/main">
  <p:tag name="DVSHAPEID" val="LJ5E5uNEPmRq04XTWceuJB"/>
</p:tagLst>
</file>

<file path=ppt/tags/tag67.xml><?xml version="1.0" encoding="utf-8"?>
<p:tagLst xmlns:a="http://schemas.openxmlformats.org/drawingml/2006/main" xmlns:r="http://schemas.openxmlformats.org/officeDocument/2006/relationships" xmlns:p="http://schemas.openxmlformats.org/presentationml/2006/main">
  <p:tag name="DVSHAPEID" val="M6MaBD66x8vn3XsB5oQVGG"/>
</p:tagLst>
</file>

<file path=ppt/tags/tag68.xml><?xml version="1.0" encoding="utf-8"?>
<p:tagLst xmlns:a="http://schemas.openxmlformats.org/drawingml/2006/main" xmlns:r="http://schemas.openxmlformats.org/officeDocument/2006/relationships" xmlns:p="http://schemas.openxmlformats.org/presentationml/2006/main">
  <p:tag name="DVSHAPEID" val="iocts3GKfnH9WZSVT9xJOI"/>
</p:tagLst>
</file>

<file path=ppt/tags/tag69.xml><?xml version="1.0" encoding="utf-8"?>
<p:tagLst xmlns:a="http://schemas.openxmlformats.org/drawingml/2006/main" xmlns:r="http://schemas.openxmlformats.org/officeDocument/2006/relationships" xmlns:p="http://schemas.openxmlformats.org/presentationml/2006/main">
  <p:tag name="DVSHAPEID" val="UC00qk7QDOU6NnY7a3pMT8"/>
</p:tagLst>
</file>

<file path=ppt/tags/tag70.xml><?xml version="1.0" encoding="utf-8"?>
<p:tagLst xmlns:a="http://schemas.openxmlformats.org/drawingml/2006/main" xmlns:r="http://schemas.openxmlformats.org/officeDocument/2006/relationships" xmlns:p="http://schemas.openxmlformats.org/presentationml/2006/main">
  <p:tag name="DVSECTIONID" val="j6pckxZmANllW2BLV8kUeK"/>
</p:tagLst>
</file>

<file path=ppt/tags/tag71.xml><?xml version="1.0" encoding="utf-8"?>
<p:tagLst xmlns:a="http://schemas.openxmlformats.org/drawingml/2006/main" xmlns:r="http://schemas.openxmlformats.org/officeDocument/2006/relationships" xmlns:p="http://schemas.openxmlformats.org/presentationml/2006/main">
  <p:tag name="DVSHAPEID" val="FT0sJ9vHnXRAtzssDmDoJT"/>
</p:tagLst>
</file>

<file path=ppt/tags/tag72.xml><?xml version="1.0" encoding="utf-8"?>
<p:tagLst xmlns:a="http://schemas.openxmlformats.org/drawingml/2006/main" xmlns:r="http://schemas.openxmlformats.org/officeDocument/2006/relationships" xmlns:p="http://schemas.openxmlformats.org/presentationml/2006/main">
  <p:tag name="DVSHAPEID" val="eQcuWLYuj1OMX60XAXlWqX"/>
</p:tagLst>
</file>

<file path=ppt/tags/tag73.xml><?xml version="1.0" encoding="utf-8"?>
<p:tagLst xmlns:a="http://schemas.openxmlformats.org/drawingml/2006/main" xmlns:r="http://schemas.openxmlformats.org/officeDocument/2006/relationships" xmlns:p="http://schemas.openxmlformats.org/presentationml/2006/main">
  <p:tag name="DVSHAPEID" val="fdUpFIp39upME9gfcJITDP"/>
</p:tagLst>
</file>

<file path=ppt/tags/tag74.xml><?xml version="1.0" encoding="utf-8"?>
<p:tagLst xmlns:a="http://schemas.openxmlformats.org/drawingml/2006/main" xmlns:r="http://schemas.openxmlformats.org/officeDocument/2006/relationships" xmlns:p="http://schemas.openxmlformats.org/presentationml/2006/main">
  <p:tag name="DVSHAPEID" val="LGBlrFLF3NshBZzx6g4gSj"/>
</p:tagLst>
</file>

<file path=ppt/tags/tag75.xml><?xml version="1.0" encoding="utf-8"?>
<p:tagLst xmlns:a="http://schemas.openxmlformats.org/drawingml/2006/main" xmlns:r="http://schemas.openxmlformats.org/officeDocument/2006/relationships" xmlns:p="http://schemas.openxmlformats.org/presentationml/2006/main">
  <p:tag name="DVSHAPEID" val="nbrQGlKBdxjpreNjgKhuqC"/>
</p:tagLst>
</file>

<file path=ppt/tags/tag76.xml><?xml version="1.0" encoding="utf-8"?>
<p:tagLst xmlns:a="http://schemas.openxmlformats.org/drawingml/2006/main" xmlns:r="http://schemas.openxmlformats.org/officeDocument/2006/relationships" xmlns:p="http://schemas.openxmlformats.org/presentationml/2006/main">
  <p:tag name="DVSHAPEID" val="jnyhGFDrOnXrjqUBYqUszV"/>
</p:tagLst>
</file>

<file path=ppt/tags/tag77.xml><?xml version="1.0" encoding="utf-8"?>
<p:tagLst xmlns:a="http://schemas.openxmlformats.org/drawingml/2006/main" xmlns:r="http://schemas.openxmlformats.org/officeDocument/2006/relationships" xmlns:p="http://schemas.openxmlformats.org/presentationml/2006/main">
  <p:tag name="DVSHAPEID" val="YbxlKM0kZoSLR4ipF5XLJV"/>
</p:tagLst>
</file>

<file path=ppt/tags/tag78.xml><?xml version="1.0" encoding="utf-8"?>
<p:tagLst xmlns:a="http://schemas.openxmlformats.org/drawingml/2006/main" xmlns:r="http://schemas.openxmlformats.org/officeDocument/2006/relationships" xmlns:p="http://schemas.openxmlformats.org/presentationml/2006/main">
  <p:tag name="DVSHAPEID" val="sZUmpFLRzY2oomJlUQrtoz"/>
</p:tagLst>
</file>

<file path=ppt/tags/tag79.xml><?xml version="1.0" encoding="utf-8"?>
<p:tagLst xmlns:a="http://schemas.openxmlformats.org/drawingml/2006/main" xmlns:r="http://schemas.openxmlformats.org/officeDocument/2006/relationships" xmlns:p="http://schemas.openxmlformats.org/presentationml/2006/main">
  <p:tag name="DVSHAPEID" val="yyzPizLPuNb3Jxqnnly7OU"/>
</p:tagLst>
</file>

<file path=ppt/tags/tag80.xml><?xml version="1.0" encoding="utf-8"?>
<p:tagLst xmlns:a="http://schemas.openxmlformats.org/drawingml/2006/main" xmlns:r="http://schemas.openxmlformats.org/officeDocument/2006/relationships" xmlns:p="http://schemas.openxmlformats.org/presentationml/2006/main">
  <p:tag name="DVSHAPEID" val="IsGWFja7kfxTrmNAmc6Juf"/>
</p:tagLst>
</file>

<file path=ppt/tags/tag81.xml><?xml version="1.0" encoding="utf-8"?>
<p:tagLst xmlns:a="http://schemas.openxmlformats.org/drawingml/2006/main" xmlns:r="http://schemas.openxmlformats.org/officeDocument/2006/relationships" xmlns:p="http://schemas.openxmlformats.org/presentationml/2006/main">
  <p:tag name="DVSHAPEID" val="clCcUxs6UgKEQ68mTrFntW"/>
</p:tagLst>
</file>

<file path=ppt/tags/tag82.xml><?xml version="1.0" encoding="utf-8"?>
<p:tagLst xmlns:a="http://schemas.openxmlformats.org/drawingml/2006/main" xmlns:r="http://schemas.openxmlformats.org/officeDocument/2006/relationships" xmlns:p="http://schemas.openxmlformats.org/presentationml/2006/main">
  <p:tag name="DVSECTIONID" val="ZxB8IaHX61R4HNQbOa8nsa"/>
</p:tagLst>
</file>

<file path=ppt/tags/tag83.xml><?xml version="1.0" encoding="utf-8"?>
<p:tagLst xmlns:a="http://schemas.openxmlformats.org/drawingml/2006/main" xmlns:r="http://schemas.openxmlformats.org/officeDocument/2006/relationships" xmlns:p="http://schemas.openxmlformats.org/presentationml/2006/main">
  <p:tag name="DVSHAPEID" val="vQ64ANYm15qsgljtpDEdkh"/>
</p:tagLst>
</file>

<file path=ppt/tags/tag84.xml><?xml version="1.0" encoding="utf-8"?>
<p:tagLst xmlns:a="http://schemas.openxmlformats.org/drawingml/2006/main" xmlns:r="http://schemas.openxmlformats.org/officeDocument/2006/relationships" xmlns:p="http://schemas.openxmlformats.org/presentationml/2006/main">
  <p:tag name="DVSHAPEID" val="8MwGrZiF47MgPM5QWF7yfF"/>
</p:tagLst>
</file>

<file path=ppt/tags/tag85.xml><?xml version="1.0" encoding="utf-8"?>
<p:tagLst xmlns:a="http://schemas.openxmlformats.org/drawingml/2006/main" xmlns:r="http://schemas.openxmlformats.org/officeDocument/2006/relationships" xmlns:p="http://schemas.openxmlformats.org/presentationml/2006/main">
  <p:tag name="DVSHAPEID" val="enQN3q12IfCeHjyUmZ4m1j"/>
</p:tagLst>
</file>

<file path=ppt/tags/tag86.xml><?xml version="1.0" encoding="utf-8"?>
<p:tagLst xmlns:a="http://schemas.openxmlformats.org/drawingml/2006/main" xmlns:r="http://schemas.openxmlformats.org/officeDocument/2006/relationships" xmlns:p="http://schemas.openxmlformats.org/presentationml/2006/main">
  <p:tag name="DVSHAPEID" val="FZvwoyGY5M1ty8QDVRD2ow"/>
</p:tagLst>
</file>

<file path=ppt/tags/tag87.xml><?xml version="1.0" encoding="utf-8"?>
<p:tagLst xmlns:a="http://schemas.openxmlformats.org/drawingml/2006/main" xmlns:r="http://schemas.openxmlformats.org/officeDocument/2006/relationships" xmlns:p="http://schemas.openxmlformats.org/presentationml/2006/main">
  <p:tag name="DVSHAPEID" val="EB4Li1j8tSDVHQiw2tlJaP"/>
</p:tagLst>
</file>

<file path=ppt/tags/tag88.xml><?xml version="1.0" encoding="utf-8"?>
<p:tagLst xmlns:a="http://schemas.openxmlformats.org/drawingml/2006/main" xmlns:r="http://schemas.openxmlformats.org/officeDocument/2006/relationships" xmlns:p="http://schemas.openxmlformats.org/presentationml/2006/main">
  <p:tag name="DVSHAPEID" val="cdLp4I3cJYU9lTrCgFFWi8"/>
</p:tagLst>
</file>

<file path=ppt/tags/tag89.xml><?xml version="1.0" encoding="utf-8"?>
<p:tagLst xmlns:a="http://schemas.openxmlformats.org/drawingml/2006/main" xmlns:r="http://schemas.openxmlformats.org/officeDocument/2006/relationships" xmlns:p="http://schemas.openxmlformats.org/presentationml/2006/main">
  <p:tag name="DVSHAPEID" val="PDqZloP9HElOoR0SXB4g9F"/>
</p:tagLst>
</file>

<file path=ppt/tags/tag90.xml><?xml version="1.0" encoding="utf-8"?>
<p:tagLst xmlns:a="http://schemas.openxmlformats.org/drawingml/2006/main" xmlns:r="http://schemas.openxmlformats.org/officeDocument/2006/relationships" xmlns:p="http://schemas.openxmlformats.org/presentationml/2006/main">
  <p:tag name="DVSHAPEID" val="0yvo5pcG4dx3o8Y4mFnzhg"/>
</p:tagLst>
</file>

<file path=ppt/tags/tag91.xml><?xml version="1.0" encoding="utf-8"?>
<p:tagLst xmlns:a="http://schemas.openxmlformats.org/drawingml/2006/main" xmlns:r="http://schemas.openxmlformats.org/officeDocument/2006/relationships" xmlns:p="http://schemas.openxmlformats.org/presentationml/2006/main">
  <p:tag name="DVSHAPEID" val="NxuACnH4S2YaDSuXjpX1A7"/>
</p:tagLst>
</file>

<file path=ppt/tags/tag92.xml><?xml version="1.0" encoding="utf-8"?>
<p:tagLst xmlns:a="http://schemas.openxmlformats.org/drawingml/2006/main" xmlns:r="http://schemas.openxmlformats.org/officeDocument/2006/relationships" xmlns:p="http://schemas.openxmlformats.org/presentationml/2006/main">
  <p:tag name="DVSHAPEID" val="hltRTSepSAnJKXTuNPYZlu"/>
</p:tagLst>
</file>

<file path=ppt/tags/tag93.xml><?xml version="1.0" encoding="utf-8"?>
<p:tagLst xmlns:a="http://schemas.openxmlformats.org/drawingml/2006/main" xmlns:r="http://schemas.openxmlformats.org/officeDocument/2006/relationships" xmlns:p="http://schemas.openxmlformats.org/presentationml/2006/main">
  <p:tag name="DVSHAPEID" val="4dv6AolXCgGFg97KuOPt9o"/>
</p:tagLst>
</file>

<file path=ppt/tags/tag94.xml><?xml version="1.0" encoding="utf-8"?>
<p:tagLst xmlns:a="http://schemas.openxmlformats.org/drawingml/2006/main" xmlns:r="http://schemas.openxmlformats.org/officeDocument/2006/relationships" xmlns:p="http://schemas.openxmlformats.org/presentationml/2006/main">
  <p:tag name="DVSECTIONID" val="9wLOWLdIFDHz6SBbOOECHk"/>
</p:tagLst>
</file>

<file path=ppt/tags/tag95.xml><?xml version="1.0" encoding="utf-8"?>
<p:tagLst xmlns:a="http://schemas.openxmlformats.org/drawingml/2006/main" xmlns:r="http://schemas.openxmlformats.org/officeDocument/2006/relationships" xmlns:p="http://schemas.openxmlformats.org/presentationml/2006/main">
  <p:tag name="DVSHAPEID" val="NT7w4PC72AMMgfmNiP3VY6"/>
</p:tagLst>
</file>

<file path=ppt/tags/tag96.xml><?xml version="1.0" encoding="utf-8"?>
<p:tagLst xmlns:a="http://schemas.openxmlformats.org/drawingml/2006/main" xmlns:r="http://schemas.openxmlformats.org/officeDocument/2006/relationships" xmlns:p="http://schemas.openxmlformats.org/presentationml/2006/main">
  <p:tag name="DVSHAPEID" val="34HJm2laaSlGpBY3kvlue6"/>
</p:tagLst>
</file>

<file path=ppt/tags/tag97.xml><?xml version="1.0" encoding="utf-8"?>
<p:tagLst xmlns:a="http://schemas.openxmlformats.org/drawingml/2006/main" xmlns:r="http://schemas.openxmlformats.org/officeDocument/2006/relationships" xmlns:p="http://schemas.openxmlformats.org/presentationml/2006/main">
  <p:tag name="DVSHAPEID" val="TtSRnGwZpepHP2PksAMSpU"/>
</p:tagLst>
</file>

<file path=ppt/tags/tag98.xml><?xml version="1.0" encoding="utf-8"?>
<p:tagLst xmlns:a="http://schemas.openxmlformats.org/drawingml/2006/main" xmlns:r="http://schemas.openxmlformats.org/officeDocument/2006/relationships" xmlns:p="http://schemas.openxmlformats.org/presentationml/2006/main">
  <p:tag name="DVSHAPEID" val="rAQLOevxAuSXbdQuEEEas7"/>
</p:tagLst>
</file>

<file path=ppt/tags/tag99.xml><?xml version="1.0" encoding="utf-8"?>
<p:tagLst xmlns:a="http://schemas.openxmlformats.org/drawingml/2006/main" xmlns:r="http://schemas.openxmlformats.org/officeDocument/2006/relationships" xmlns:p="http://schemas.openxmlformats.org/presentationml/2006/main">
  <p:tag name="DVSHAPEID" val="hIMVe03KHmGZ2i1CRhuRDU"/>
</p:tagLst>
</file>

<file path=ppt/tags/tag100.xml><?xml version="1.0" encoding="utf-8"?>
<p:tagLst xmlns:a="http://schemas.openxmlformats.org/drawingml/2006/main" xmlns:r="http://schemas.openxmlformats.org/officeDocument/2006/relationships" xmlns:p="http://schemas.openxmlformats.org/presentationml/2006/main">
  <p:tag name="DVSHAPEID" val="PSRBtYV8efrji7YSZuuPNv"/>
</p:tagLst>
</file>

<file path=ppt/tags/tag101.xml><?xml version="1.0" encoding="utf-8"?>
<p:tagLst xmlns:a="http://schemas.openxmlformats.org/drawingml/2006/main" xmlns:r="http://schemas.openxmlformats.org/officeDocument/2006/relationships" xmlns:p="http://schemas.openxmlformats.org/presentationml/2006/main">
  <p:tag name="DVSHAPEID" val="gcays2MmGAtmTT4Dw4Py8r"/>
</p:tagLst>
</file>

<file path=ppt/tags/tag102.xml><?xml version="1.0" encoding="utf-8"?>
<p:tagLst xmlns:a="http://schemas.openxmlformats.org/drawingml/2006/main" xmlns:r="http://schemas.openxmlformats.org/officeDocument/2006/relationships" xmlns:p="http://schemas.openxmlformats.org/presentationml/2006/main">
  <p:tag name="DVSHAPEID" val="xIZUDZiZmO7jCEqVvTlRyQ"/>
</p:tagLst>
</file>

<file path=ppt/tags/tag103.xml><?xml version="1.0" encoding="utf-8"?>
<p:tagLst xmlns:a="http://schemas.openxmlformats.org/drawingml/2006/main" xmlns:r="http://schemas.openxmlformats.org/officeDocument/2006/relationships" xmlns:p="http://schemas.openxmlformats.org/presentationml/2006/main">
  <p:tag name="DVSHAPEID" val="QWd5OlYqZenOEryyoN4GdE"/>
</p:tagLst>
</file>

<file path=ppt/tags/tag104.xml><?xml version="1.0" encoding="utf-8"?>
<p:tagLst xmlns:a="http://schemas.openxmlformats.org/drawingml/2006/main" xmlns:r="http://schemas.openxmlformats.org/officeDocument/2006/relationships" xmlns:p="http://schemas.openxmlformats.org/presentationml/2006/main">
  <p:tag name="DVSHAPEID" val="fAgpdBzWdgSGS3GxaW1WPS"/>
</p:tagLst>
</file>

<file path=ppt/tags/tag105.xml><?xml version="1.0" encoding="utf-8"?>
<p:tagLst xmlns:a="http://schemas.openxmlformats.org/drawingml/2006/main" xmlns:r="http://schemas.openxmlformats.org/officeDocument/2006/relationships" xmlns:p="http://schemas.openxmlformats.org/presentationml/2006/main">
  <p:tag name="DVSHAPEID" val="VN0YmXuyNRDcGDOo8mQ317"/>
</p:tagLst>
</file>

<file path=ppt/tags/tag106.xml><?xml version="1.0" encoding="utf-8"?>
<p:tagLst xmlns:a="http://schemas.openxmlformats.org/drawingml/2006/main" xmlns:r="http://schemas.openxmlformats.org/officeDocument/2006/relationships" xmlns:p="http://schemas.openxmlformats.org/presentationml/2006/main">
  <p:tag name="DVSHAPEID" val="WXzvRQC7FgPmEtpffBrEt0"/>
</p:tagLst>
</file>

<file path=ppt/tags/tag107.xml><?xml version="1.0" encoding="utf-8"?>
<p:tagLst xmlns:a="http://schemas.openxmlformats.org/drawingml/2006/main" xmlns:r="http://schemas.openxmlformats.org/officeDocument/2006/relationships" xmlns:p="http://schemas.openxmlformats.org/presentationml/2006/main">
  <p:tag name="DVSHAPEID" val="3Gm2JMNF6MROR2oQ5DVFcm"/>
</p:tagLst>
</file>

<file path=ppt/tags/tag108.xml><?xml version="1.0" encoding="utf-8"?>
<p:tagLst xmlns:a="http://schemas.openxmlformats.org/drawingml/2006/main" xmlns:r="http://schemas.openxmlformats.org/officeDocument/2006/relationships" xmlns:p="http://schemas.openxmlformats.org/presentationml/2006/main">
  <p:tag name="DVSHAPEID" val="mkZlZT6fBmEVUT9O7Qj0a3"/>
</p:tagLst>
</file>

<file path=ppt/tags/tag109.xml><?xml version="1.0" encoding="utf-8"?>
<p:tagLst xmlns:a="http://schemas.openxmlformats.org/drawingml/2006/main" xmlns:r="http://schemas.openxmlformats.org/officeDocument/2006/relationships" xmlns:p="http://schemas.openxmlformats.org/presentationml/2006/main">
  <p:tag name="DVSHAPEID" val="uPCnQowOJNOHj13nMUyRbv"/>
</p:tagLst>
</file>

<file path=ppt/tags/tag110.xml><?xml version="1.0" encoding="utf-8"?>
<p:tagLst xmlns:a="http://schemas.openxmlformats.org/drawingml/2006/main" xmlns:r="http://schemas.openxmlformats.org/officeDocument/2006/relationships" xmlns:p="http://schemas.openxmlformats.org/presentationml/2006/main">
  <p:tag name="DVSHAPEID" val="aV8vHgw4lcbjP9JB2IINDQ"/>
</p:tagLst>
</file>

<file path=ppt/tags/tag111.xml><?xml version="1.0" encoding="utf-8"?>
<p:tagLst xmlns:a="http://schemas.openxmlformats.org/drawingml/2006/main" xmlns:r="http://schemas.openxmlformats.org/officeDocument/2006/relationships" xmlns:p="http://schemas.openxmlformats.org/presentationml/2006/main">
  <p:tag name="DVSHAPEID" val="7cz7LJ3prjSZFGfkGfhErB"/>
</p:tagLst>
</file>

<file path=ppt/tags/tag112.xml><?xml version="1.0" encoding="utf-8"?>
<p:tagLst xmlns:a="http://schemas.openxmlformats.org/drawingml/2006/main" xmlns:r="http://schemas.openxmlformats.org/officeDocument/2006/relationships" xmlns:p="http://schemas.openxmlformats.org/presentationml/2006/main">
  <p:tag name="DVSHAPEID" val="vZbTEbRQ8nRjOVVAvM1WLR"/>
</p:tagLst>
</file>

<file path=ppt/tags/tag113.xml><?xml version="1.0" encoding="utf-8"?>
<p:tagLst xmlns:a="http://schemas.openxmlformats.org/drawingml/2006/main" xmlns:r="http://schemas.openxmlformats.org/officeDocument/2006/relationships" xmlns:p="http://schemas.openxmlformats.org/presentationml/2006/main">
  <p:tag name="DVSHAPEID" val="rQu2mH1tvZpvGzVR5SxBbu"/>
</p:tagLst>
</file>

<file path=ppt/tags/tag114.xml><?xml version="1.0" encoding="utf-8"?>
<p:tagLst xmlns:a="http://schemas.openxmlformats.org/drawingml/2006/main" xmlns:r="http://schemas.openxmlformats.org/officeDocument/2006/relationships" xmlns:p="http://schemas.openxmlformats.org/presentationml/2006/main">
  <p:tag name="DVSECTIONID" val="uSkOVKk9MQhPo4mUeVKnld"/>
</p:tagLst>
</file>

<file path=ppt/tags/tag115.xml><?xml version="1.0" encoding="utf-8"?>
<p:tagLst xmlns:a="http://schemas.openxmlformats.org/drawingml/2006/main" xmlns:r="http://schemas.openxmlformats.org/officeDocument/2006/relationships" xmlns:p="http://schemas.openxmlformats.org/presentationml/2006/main">
  <p:tag name="DVSHAPEID" val="7lRkp6KvCvQEylpBO9OESS"/>
</p:tagLst>
</file>

<file path=ppt/tags/tag116.xml><?xml version="1.0" encoding="utf-8"?>
<p:tagLst xmlns:a="http://schemas.openxmlformats.org/drawingml/2006/main" xmlns:r="http://schemas.openxmlformats.org/officeDocument/2006/relationships" xmlns:p="http://schemas.openxmlformats.org/presentationml/2006/main">
  <p:tag name="DVSHAPEID" val="UjelFDH8p9GXI8b2iVJ0mT"/>
</p:tagLst>
</file>

<file path=ppt/tags/tag117.xml><?xml version="1.0" encoding="utf-8"?>
<p:tagLst xmlns:a="http://schemas.openxmlformats.org/drawingml/2006/main" xmlns:r="http://schemas.openxmlformats.org/officeDocument/2006/relationships" xmlns:p="http://schemas.openxmlformats.org/presentationml/2006/main">
  <p:tag name="DVSHAPEID" val="E21zst4nMwBfry53r6Ou5G"/>
</p:tagLst>
</file>

<file path=ppt/tags/tag118.xml><?xml version="1.0" encoding="utf-8"?>
<p:tagLst xmlns:a="http://schemas.openxmlformats.org/drawingml/2006/main" xmlns:r="http://schemas.openxmlformats.org/officeDocument/2006/relationships" xmlns:p="http://schemas.openxmlformats.org/presentationml/2006/main">
  <p:tag name="DVSHAPEID" val="XBDhqMRTVSw0Ebk5bd41n9"/>
</p:tagLst>
</file>

<file path=ppt/tags/tag119.xml><?xml version="1.0" encoding="utf-8"?>
<p:tagLst xmlns:a="http://schemas.openxmlformats.org/drawingml/2006/main" xmlns:r="http://schemas.openxmlformats.org/officeDocument/2006/relationships" xmlns:p="http://schemas.openxmlformats.org/presentationml/2006/main">
  <p:tag name="DVSHAPEID" val="ltHCWfuCcROY4qWa3iwSBJ"/>
</p:tagLst>
</file>

<file path=ppt/tags/tag120.xml><?xml version="1.0" encoding="utf-8"?>
<p:tagLst xmlns:a="http://schemas.openxmlformats.org/drawingml/2006/main" xmlns:r="http://schemas.openxmlformats.org/officeDocument/2006/relationships" xmlns:p="http://schemas.openxmlformats.org/presentationml/2006/main">
  <p:tag name="DVSHAPEID" val="JqUUIlVAp4iOf9zNPBpiGE"/>
</p:tagLst>
</file>

<file path=ppt/tags/tag121.xml><?xml version="1.0" encoding="utf-8"?>
<p:tagLst xmlns:a="http://schemas.openxmlformats.org/drawingml/2006/main" xmlns:r="http://schemas.openxmlformats.org/officeDocument/2006/relationships" xmlns:p="http://schemas.openxmlformats.org/presentationml/2006/main">
  <p:tag name="DVSHAPEID" val="cF6U909MvvyCKgI2w8HBrJ"/>
</p:tagLst>
</file>

<file path=ppt/tags/tag122.xml><?xml version="1.0" encoding="utf-8"?>
<p:tagLst xmlns:a="http://schemas.openxmlformats.org/drawingml/2006/main" xmlns:r="http://schemas.openxmlformats.org/officeDocument/2006/relationships" xmlns:p="http://schemas.openxmlformats.org/presentationml/2006/main">
  <p:tag name="DVSHAPEID" val="FgbMBgsUsi24deNOcVrDzN"/>
</p:tagLst>
</file>

<file path=ppt/tags/tag123.xml><?xml version="1.0" encoding="utf-8"?>
<p:tagLst xmlns:a="http://schemas.openxmlformats.org/drawingml/2006/main" xmlns:r="http://schemas.openxmlformats.org/officeDocument/2006/relationships" xmlns:p="http://schemas.openxmlformats.org/presentationml/2006/main">
  <p:tag name="DVSHAPEID" val="gCpj4N5gB5cs0QImpTjA2g"/>
</p:tagLst>
</file>

<file path=ppt/tags/tag124.xml><?xml version="1.0" encoding="utf-8"?>
<p:tagLst xmlns:a="http://schemas.openxmlformats.org/drawingml/2006/main" xmlns:r="http://schemas.openxmlformats.org/officeDocument/2006/relationships" xmlns:p="http://schemas.openxmlformats.org/presentationml/2006/main">
  <p:tag name="DVSHAPEID" val="zF2teHWL9OaSZymhbFPbGX"/>
</p:tagLst>
</file>

<file path=ppt/tags/tag125.xml><?xml version="1.0" encoding="utf-8"?>
<p:tagLst xmlns:a="http://schemas.openxmlformats.org/drawingml/2006/main" xmlns:r="http://schemas.openxmlformats.org/officeDocument/2006/relationships" xmlns:p="http://schemas.openxmlformats.org/presentationml/2006/main">
  <p:tag name="DVSHAPEID" val="SLeW5PvyjZK02KgBynkQVn"/>
</p:tagLst>
</file>

<file path=ppt/tags/tag126.xml><?xml version="1.0" encoding="utf-8"?>
<p:tagLst xmlns:a="http://schemas.openxmlformats.org/drawingml/2006/main" xmlns:r="http://schemas.openxmlformats.org/officeDocument/2006/relationships" xmlns:p="http://schemas.openxmlformats.org/presentationml/2006/main">
  <p:tag name="DVSHAPEID" val="i8QaZ7HEKRzCNhfiC6gBub"/>
</p:tagLst>
</file>

<file path=ppt/tags/tag127.xml><?xml version="1.0" encoding="utf-8"?>
<p:tagLst xmlns:a="http://schemas.openxmlformats.org/drawingml/2006/main" xmlns:r="http://schemas.openxmlformats.org/officeDocument/2006/relationships" xmlns:p="http://schemas.openxmlformats.org/presentationml/2006/main">
  <p:tag name="DVSHAPEID" val="7ZvC1A7sQQ2us56VQoQFeT"/>
</p:tagLst>
</file>

<file path=ppt/tags/tag128.xml><?xml version="1.0" encoding="utf-8"?>
<p:tagLst xmlns:a="http://schemas.openxmlformats.org/drawingml/2006/main" xmlns:r="http://schemas.openxmlformats.org/officeDocument/2006/relationships" xmlns:p="http://schemas.openxmlformats.org/presentationml/2006/main">
  <p:tag name="DVSECTIONID" val="m8GXzCljJQtO1Tt7QtnwRR"/>
</p:tagLst>
</file>

<file path=ppt/tags/tag129.xml><?xml version="1.0" encoding="utf-8"?>
<p:tagLst xmlns:a="http://schemas.openxmlformats.org/drawingml/2006/main" xmlns:r="http://schemas.openxmlformats.org/officeDocument/2006/relationships" xmlns:p="http://schemas.openxmlformats.org/presentationml/2006/main">
  <p:tag name="DVSHAPEID" val="qqXYlfLeAjT70QEn57wh0J"/>
</p:tagLst>
</file>

<file path=ppt/tags/tag130.xml><?xml version="1.0" encoding="utf-8"?>
<p:tagLst xmlns:a="http://schemas.openxmlformats.org/drawingml/2006/main" xmlns:r="http://schemas.openxmlformats.org/officeDocument/2006/relationships" xmlns:p="http://schemas.openxmlformats.org/presentationml/2006/main">
  <p:tag name="DVSHAPEID" val="ziP9cGgRKPWez5F3eRHCgI"/>
</p:tagLst>
</file>

<file path=ppt/tags/tag131.xml><?xml version="1.0" encoding="utf-8"?>
<p:tagLst xmlns:a="http://schemas.openxmlformats.org/drawingml/2006/main" xmlns:r="http://schemas.openxmlformats.org/officeDocument/2006/relationships" xmlns:p="http://schemas.openxmlformats.org/presentationml/2006/main">
  <p:tag name="DVSHAPEID" val="Bk5fgsiJ8XTGQE8b34YIz3"/>
</p:tagLst>
</file>

<file path=ppt/tags/tag132.xml><?xml version="1.0" encoding="utf-8"?>
<p:tagLst xmlns:a="http://schemas.openxmlformats.org/drawingml/2006/main" xmlns:r="http://schemas.openxmlformats.org/officeDocument/2006/relationships" xmlns:p="http://schemas.openxmlformats.org/presentationml/2006/main">
  <p:tag name="DVSHAPEID" val="bLhyI2SEAotRHu4WpNy1GY"/>
</p:tagLst>
</file>

<file path=ppt/tags/tag133.xml><?xml version="1.0" encoding="utf-8"?>
<p:tagLst xmlns:a="http://schemas.openxmlformats.org/drawingml/2006/main" xmlns:r="http://schemas.openxmlformats.org/officeDocument/2006/relationships" xmlns:p="http://schemas.openxmlformats.org/presentationml/2006/main">
  <p:tag name="DVSHAPEID" val="lSf1U3OCDx9x9kXHKgQtnv"/>
</p:tagLst>
</file>

<file path=ppt/tags/tag134.xml><?xml version="1.0" encoding="utf-8"?>
<p:tagLst xmlns:a="http://schemas.openxmlformats.org/drawingml/2006/main" xmlns:r="http://schemas.openxmlformats.org/officeDocument/2006/relationships" xmlns:p="http://schemas.openxmlformats.org/presentationml/2006/main">
  <p:tag name="DVSHAPEID" val="dYWE76Ea9xncqpjG8PQXKV"/>
</p:tagLst>
</file>

<file path=ppt/tags/tag135.xml><?xml version="1.0" encoding="utf-8"?>
<p:tagLst xmlns:a="http://schemas.openxmlformats.org/drawingml/2006/main" xmlns:r="http://schemas.openxmlformats.org/officeDocument/2006/relationships" xmlns:p="http://schemas.openxmlformats.org/presentationml/2006/main">
  <p:tag name="DVSHAPEID" val="IakKZH3iacBQEg4fVHYsoB"/>
</p:tagLst>
</file>

<file path=ppt/tags/tag136.xml><?xml version="1.0" encoding="utf-8"?>
<p:tagLst xmlns:a="http://schemas.openxmlformats.org/drawingml/2006/main" xmlns:r="http://schemas.openxmlformats.org/officeDocument/2006/relationships" xmlns:p="http://schemas.openxmlformats.org/presentationml/2006/main">
  <p:tag name="DVSHAPEID" val="9XUyo371DpKhgLjn7X7Qna"/>
</p:tagLst>
</file>

<file path=ppt/tags/tag137.xml><?xml version="1.0" encoding="utf-8"?>
<p:tagLst xmlns:a="http://schemas.openxmlformats.org/drawingml/2006/main" xmlns:r="http://schemas.openxmlformats.org/officeDocument/2006/relationships" xmlns:p="http://schemas.openxmlformats.org/presentationml/2006/main">
  <p:tag name="DVSHAPEID" val="AzK3CST9Zhx60nPqjZa8zc"/>
</p:tagLst>
</file>

<file path=ppt/tags/tag138.xml><?xml version="1.0" encoding="utf-8"?>
<p:tagLst xmlns:a="http://schemas.openxmlformats.org/drawingml/2006/main" xmlns:r="http://schemas.openxmlformats.org/officeDocument/2006/relationships" xmlns:p="http://schemas.openxmlformats.org/presentationml/2006/main">
  <p:tag name="DVSHAPEID" val="5mZiVyA1kxeYnkOlrf8uqs"/>
</p:tagLst>
</file>

<file path=ppt/tags/tag139.xml><?xml version="1.0" encoding="utf-8"?>
<p:tagLst xmlns:a="http://schemas.openxmlformats.org/drawingml/2006/main" xmlns:r="http://schemas.openxmlformats.org/officeDocument/2006/relationships" xmlns:p="http://schemas.openxmlformats.org/presentationml/2006/main">
  <p:tag name="DVSHAPEID" val="KaKWxGD8GeBntn3jWkzYW0"/>
</p:tagLst>
</file>

<file path=ppt/tags/tag140.xml><?xml version="1.0" encoding="utf-8"?>
<p:tagLst xmlns:a="http://schemas.openxmlformats.org/drawingml/2006/main" xmlns:r="http://schemas.openxmlformats.org/officeDocument/2006/relationships" xmlns:p="http://schemas.openxmlformats.org/presentationml/2006/main">
  <p:tag name="DVSHAPEID" val="S20vBYyVZ5MCCPxZ1TncRZ"/>
</p:tagLst>
</file>

<file path=ppt/tags/tag141.xml><?xml version="1.0" encoding="utf-8"?>
<p:tagLst xmlns:a="http://schemas.openxmlformats.org/drawingml/2006/main" xmlns:r="http://schemas.openxmlformats.org/officeDocument/2006/relationships" xmlns:p="http://schemas.openxmlformats.org/presentationml/2006/main">
  <p:tag name="DVSHAPEID" val="nZQrh7jOUrwJhIW24FzKev"/>
</p:tagLst>
</file>

<file path=ppt/tags/tag142.xml><?xml version="1.0" encoding="utf-8"?>
<p:tagLst xmlns:a="http://schemas.openxmlformats.org/drawingml/2006/main" xmlns:r="http://schemas.openxmlformats.org/officeDocument/2006/relationships" xmlns:p="http://schemas.openxmlformats.org/presentationml/2006/main">
  <p:tag name="DVSHAPEID" val="BQKdMXjFAK9SE0EaGrCbak"/>
</p:tagLst>
</file>

<file path=ppt/tags/tag143.xml><?xml version="1.0" encoding="utf-8"?>
<p:tagLst xmlns:a="http://schemas.openxmlformats.org/drawingml/2006/main" xmlns:r="http://schemas.openxmlformats.org/officeDocument/2006/relationships" xmlns:p="http://schemas.openxmlformats.org/presentationml/2006/main">
  <p:tag name="DVSECTIONID" val="ihtxOUAISjZhvc7XbHNt7q"/>
</p:tagLst>
</file>

<file path=ppt/tags/tag144.xml><?xml version="1.0" encoding="utf-8"?>
<p:tagLst xmlns:a="http://schemas.openxmlformats.org/drawingml/2006/main" xmlns:r="http://schemas.openxmlformats.org/officeDocument/2006/relationships" xmlns:p="http://schemas.openxmlformats.org/presentationml/2006/main">
  <p:tag name="DVSHAPEID" val="6SxO3YOIC6KRn0H4kmufQL"/>
</p:tagLst>
</file>

<file path=ppt/tags/tag145.xml><?xml version="1.0" encoding="utf-8"?>
<p:tagLst xmlns:a="http://schemas.openxmlformats.org/drawingml/2006/main" xmlns:r="http://schemas.openxmlformats.org/officeDocument/2006/relationships" xmlns:p="http://schemas.openxmlformats.org/presentationml/2006/main">
  <p:tag name="DVSHAPEID" val="Ap4VnUY883lhKRGXTkRS73"/>
</p:tagLst>
</file>

<file path=ppt/tags/tag146.xml><?xml version="1.0" encoding="utf-8"?>
<p:tagLst xmlns:a="http://schemas.openxmlformats.org/drawingml/2006/main" xmlns:r="http://schemas.openxmlformats.org/officeDocument/2006/relationships" xmlns:p="http://schemas.openxmlformats.org/presentationml/2006/main">
  <p:tag name="DVSHAPEID" val="7MDEtC6gGVtli8K7BUJuXH"/>
</p:tagLst>
</file>

<file path=ppt/tags/tag147.xml><?xml version="1.0" encoding="utf-8"?>
<p:tagLst xmlns:a="http://schemas.openxmlformats.org/drawingml/2006/main" xmlns:r="http://schemas.openxmlformats.org/officeDocument/2006/relationships" xmlns:p="http://schemas.openxmlformats.org/presentationml/2006/main">
  <p:tag name="DVSHAPEID" val="w5fPonsanYExhhhJqm1Smq"/>
</p:tagLst>
</file>

<file path=ppt/tags/tag148.xml><?xml version="1.0" encoding="utf-8"?>
<p:tagLst xmlns:a="http://schemas.openxmlformats.org/drawingml/2006/main" xmlns:r="http://schemas.openxmlformats.org/officeDocument/2006/relationships" xmlns:p="http://schemas.openxmlformats.org/presentationml/2006/main">
  <p:tag name="DVSHAPEID" val="OozxdMJX9C5qgyoEeJOwxv"/>
</p:tagLst>
</file>

<file path=ppt/tags/tag149.xml><?xml version="1.0" encoding="utf-8"?>
<p:tagLst xmlns:a="http://schemas.openxmlformats.org/drawingml/2006/main" xmlns:r="http://schemas.openxmlformats.org/officeDocument/2006/relationships" xmlns:p="http://schemas.openxmlformats.org/presentationml/2006/main">
  <p:tag name="DVSHAPEID" val="GKQsPRtms5k6hRgQaFrqO1"/>
</p:tagLst>
</file>

<file path=ppt/tags/tag150.xml><?xml version="1.0" encoding="utf-8"?>
<p:tagLst xmlns:a="http://schemas.openxmlformats.org/drawingml/2006/main" xmlns:r="http://schemas.openxmlformats.org/officeDocument/2006/relationships" xmlns:p="http://schemas.openxmlformats.org/presentationml/2006/main">
  <p:tag name="DVSHAPEID" val="sR1JlM8i4QSjIOHKWRtNaZ"/>
</p:tagLst>
</file>

<file path=ppt/tags/tag151.xml><?xml version="1.0" encoding="utf-8"?>
<p:tagLst xmlns:a="http://schemas.openxmlformats.org/drawingml/2006/main" xmlns:r="http://schemas.openxmlformats.org/officeDocument/2006/relationships" xmlns:p="http://schemas.openxmlformats.org/presentationml/2006/main">
  <p:tag name="DVSHAPEID" val="5ahxnoy846GFiYr6wGe91u"/>
</p:tagLst>
</file>

<file path=ppt/tags/tag152.xml><?xml version="1.0" encoding="utf-8"?>
<p:tagLst xmlns:a="http://schemas.openxmlformats.org/drawingml/2006/main" xmlns:r="http://schemas.openxmlformats.org/officeDocument/2006/relationships" xmlns:p="http://schemas.openxmlformats.org/presentationml/2006/main">
  <p:tag name="DVSHAPEID" val="dX8s8pIzW1RsMRsNpKJVLL"/>
</p:tagLst>
</file>

<file path=ppt/tags/tag153.xml><?xml version="1.0" encoding="utf-8"?>
<p:tagLst xmlns:a="http://schemas.openxmlformats.org/drawingml/2006/main" xmlns:r="http://schemas.openxmlformats.org/officeDocument/2006/relationships" xmlns:p="http://schemas.openxmlformats.org/presentationml/2006/main">
  <p:tag name="DVSHAPEID" val="C2vIjQlNy0YBWjoVf9pvaF"/>
</p:tagLst>
</file>

<file path=ppt/tags/tag154.xml><?xml version="1.0" encoding="utf-8"?>
<p:tagLst xmlns:a="http://schemas.openxmlformats.org/drawingml/2006/main" xmlns:r="http://schemas.openxmlformats.org/officeDocument/2006/relationships" xmlns:p="http://schemas.openxmlformats.org/presentationml/2006/main">
  <p:tag name="DVSECTIONID" val="mA2tq65h0OmvQpu1NrI0X9"/>
</p:tagLst>
</file>

<file path=ppt/tags/tag155.xml><?xml version="1.0" encoding="utf-8"?>
<p:tagLst xmlns:a="http://schemas.openxmlformats.org/drawingml/2006/main" xmlns:r="http://schemas.openxmlformats.org/officeDocument/2006/relationships" xmlns:p="http://schemas.openxmlformats.org/presentationml/2006/main">
  <p:tag name="DVSHAPEID" val="OPczDIhuq6Irl6Wq5Se9sQ"/>
</p:tagLst>
</file>

<file path=ppt/tags/tag156.xml><?xml version="1.0" encoding="utf-8"?>
<p:tagLst xmlns:a="http://schemas.openxmlformats.org/drawingml/2006/main" xmlns:r="http://schemas.openxmlformats.org/officeDocument/2006/relationships" xmlns:p="http://schemas.openxmlformats.org/presentationml/2006/main">
  <p:tag name="DVSHAPEID" val="uaU9ptuAvgBXeFvJdCv4AR"/>
</p:tagLst>
</file>

<file path=ppt/tags/tag157.xml><?xml version="1.0" encoding="utf-8"?>
<p:tagLst xmlns:a="http://schemas.openxmlformats.org/drawingml/2006/main" xmlns:r="http://schemas.openxmlformats.org/officeDocument/2006/relationships" xmlns:p="http://schemas.openxmlformats.org/presentationml/2006/main">
  <p:tag name="DVSHAPEID" val="TuYhYP3xg0dXl1EujNZPAr"/>
</p:tagLst>
</file>

<file path=ppt/tags/tag158.xml><?xml version="1.0" encoding="utf-8"?>
<p:tagLst xmlns:a="http://schemas.openxmlformats.org/drawingml/2006/main" xmlns:r="http://schemas.openxmlformats.org/officeDocument/2006/relationships" xmlns:p="http://schemas.openxmlformats.org/presentationml/2006/main">
  <p:tag name="DVSHAPEID" val="PnShUlEBEngChqb7vFwXZB"/>
</p:tagLst>
</file>

<file path=ppt/tags/tag159.xml><?xml version="1.0" encoding="utf-8"?>
<p:tagLst xmlns:a="http://schemas.openxmlformats.org/drawingml/2006/main" xmlns:r="http://schemas.openxmlformats.org/officeDocument/2006/relationships" xmlns:p="http://schemas.openxmlformats.org/presentationml/2006/main">
  <p:tag name="DVSHAPEID" val="Kgku5JjH5KhrEApGUHTFmP"/>
</p:tagLst>
</file>

<file path=ppt/tags/tag160.xml><?xml version="1.0" encoding="utf-8"?>
<p:tagLst xmlns:a="http://schemas.openxmlformats.org/drawingml/2006/main" xmlns:r="http://schemas.openxmlformats.org/officeDocument/2006/relationships" xmlns:p="http://schemas.openxmlformats.org/presentationml/2006/main">
  <p:tag name="DVSHAPEID" val="GIJeibijiDreDBXqgVhWiw"/>
</p:tagLst>
</file>

<file path=ppt/tags/tag161.xml><?xml version="1.0" encoding="utf-8"?>
<p:tagLst xmlns:a="http://schemas.openxmlformats.org/drawingml/2006/main" xmlns:r="http://schemas.openxmlformats.org/officeDocument/2006/relationships" xmlns:p="http://schemas.openxmlformats.org/presentationml/2006/main">
  <p:tag name="DVSHAPEID" val="lQLAIOKP4keUABKQq8oLrE"/>
</p:tagLst>
</file>

<file path=ppt/tags/tag162.xml><?xml version="1.0" encoding="utf-8"?>
<p:tagLst xmlns:a="http://schemas.openxmlformats.org/drawingml/2006/main" xmlns:r="http://schemas.openxmlformats.org/officeDocument/2006/relationships" xmlns:p="http://schemas.openxmlformats.org/presentationml/2006/main">
  <p:tag name="DVSHAPEID" val="ZqWNJuqXnqxamTtItuzty7"/>
</p:tagLst>
</file>

<file path=ppt/tags/tag163.xml><?xml version="1.0" encoding="utf-8"?>
<p:tagLst xmlns:a="http://schemas.openxmlformats.org/drawingml/2006/main" xmlns:r="http://schemas.openxmlformats.org/officeDocument/2006/relationships" xmlns:p="http://schemas.openxmlformats.org/presentationml/2006/main">
  <p:tag name="DVSHAPEID" val="0J1lFqu9xw4HQlEU5go6WO"/>
</p:tagLst>
</file>

<file path=ppt/tags/tag164.xml><?xml version="1.0" encoding="utf-8"?>
<p:tagLst xmlns:a="http://schemas.openxmlformats.org/drawingml/2006/main" xmlns:r="http://schemas.openxmlformats.org/officeDocument/2006/relationships" xmlns:p="http://schemas.openxmlformats.org/presentationml/2006/main">
  <p:tag name="DVSHAPEID" val="npeRnIFUcY5SqdMnP0teS0"/>
</p:tagLst>
</file>

<file path=ppt/tags/tag165.xml><?xml version="1.0" encoding="utf-8"?>
<p:tagLst xmlns:a="http://schemas.openxmlformats.org/drawingml/2006/main" xmlns:r="http://schemas.openxmlformats.org/officeDocument/2006/relationships" xmlns:p="http://schemas.openxmlformats.org/presentationml/2006/main">
  <p:tag name="DVSHAPEID" val="6F273zoj5sabmB6O3MuCk6"/>
</p:tagLst>
</file>

<file path=ppt/tags/tag166.xml><?xml version="1.0" encoding="utf-8"?>
<p:tagLst xmlns:a="http://schemas.openxmlformats.org/drawingml/2006/main" xmlns:r="http://schemas.openxmlformats.org/officeDocument/2006/relationships" xmlns:p="http://schemas.openxmlformats.org/presentationml/2006/main">
  <p:tag name="DVSECTIONID" val="PKnhZTiFInKRVTvlutDBja"/>
</p:tagLst>
</file>

<file path=ppt/tags/tag167.xml><?xml version="1.0" encoding="utf-8"?>
<p:tagLst xmlns:a="http://schemas.openxmlformats.org/drawingml/2006/main" xmlns:r="http://schemas.openxmlformats.org/officeDocument/2006/relationships" xmlns:p="http://schemas.openxmlformats.org/presentationml/2006/main">
  <p:tag name="DVSHAPEID" val="BYVr7HqnDIWmjzPfE5wTSD"/>
</p:tagLst>
</file>

<file path=ppt/tags/tag168.xml><?xml version="1.0" encoding="utf-8"?>
<p:tagLst xmlns:a="http://schemas.openxmlformats.org/drawingml/2006/main" xmlns:r="http://schemas.openxmlformats.org/officeDocument/2006/relationships" xmlns:p="http://schemas.openxmlformats.org/presentationml/2006/main">
  <p:tag name="DVSHAPEID" val="HeQag1XGJfGZ33cCrHSHOs"/>
</p:tagLst>
</file>

<file path=ppt/tags/tag169.xml><?xml version="1.0" encoding="utf-8"?>
<p:tagLst xmlns:a="http://schemas.openxmlformats.org/drawingml/2006/main" xmlns:r="http://schemas.openxmlformats.org/officeDocument/2006/relationships" xmlns:p="http://schemas.openxmlformats.org/presentationml/2006/main">
  <p:tag name="DVSHAPEID" val="f0ixZN7o6qdYhGAXrpqWZG"/>
</p:tagLst>
</file>

<file path=ppt/tags/tag170.xml><?xml version="1.0" encoding="utf-8"?>
<p:tagLst xmlns:a="http://schemas.openxmlformats.org/drawingml/2006/main" xmlns:r="http://schemas.openxmlformats.org/officeDocument/2006/relationships" xmlns:p="http://schemas.openxmlformats.org/presentationml/2006/main">
  <p:tag name="DVSHAPEID" val="FjwL21EO1aOfZQSJ29yl8f"/>
</p:tagLst>
</file>

<file path=ppt/tags/tag171.xml><?xml version="1.0" encoding="utf-8"?>
<p:tagLst xmlns:a="http://schemas.openxmlformats.org/drawingml/2006/main" xmlns:r="http://schemas.openxmlformats.org/officeDocument/2006/relationships" xmlns:p="http://schemas.openxmlformats.org/presentationml/2006/main">
  <p:tag name="DVSHAPEID" val="M4Mv2tfshRsykY0dL6Jhp3"/>
</p:tagLst>
</file>

<file path=ppt/tags/tag172.xml><?xml version="1.0" encoding="utf-8"?>
<p:tagLst xmlns:a="http://schemas.openxmlformats.org/drawingml/2006/main" xmlns:r="http://schemas.openxmlformats.org/officeDocument/2006/relationships" xmlns:p="http://schemas.openxmlformats.org/presentationml/2006/main">
  <p:tag name="DVSHAPEID" val="92HJ5HnhnDxqxrZwZbzyTW"/>
</p:tagLst>
</file>

<file path=ppt/tags/tag173.xml><?xml version="1.0" encoding="utf-8"?>
<p:tagLst xmlns:a="http://schemas.openxmlformats.org/drawingml/2006/main" xmlns:r="http://schemas.openxmlformats.org/officeDocument/2006/relationships" xmlns:p="http://schemas.openxmlformats.org/presentationml/2006/main">
  <p:tag name="DVSHAPEID" val="MqwTIOosBQPIVJOioy50tP"/>
</p:tagLst>
</file>

<file path=ppt/tags/tag174.xml><?xml version="1.0" encoding="utf-8"?>
<p:tagLst xmlns:a="http://schemas.openxmlformats.org/drawingml/2006/main" xmlns:r="http://schemas.openxmlformats.org/officeDocument/2006/relationships" xmlns:p="http://schemas.openxmlformats.org/presentationml/2006/main">
  <p:tag name="DVSHAPEID" val="0Uqzee6yIRacfhdbZySV2H"/>
</p:tagLst>
</file>

<file path=ppt/tags/tag175.xml><?xml version="1.0" encoding="utf-8"?>
<p:tagLst xmlns:a="http://schemas.openxmlformats.org/drawingml/2006/main" xmlns:r="http://schemas.openxmlformats.org/officeDocument/2006/relationships" xmlns:p="http://schemas.openxmlformats.org/presentationml/2006/main">
  <p:tag name="DVSHAPEID" val="AOwfIGM0tSsXpCt9A9m37Y"/>
</p:tagLst>
</file>

<file path=ppt/tags/tag176.xml><?xml version="1.0" encoding="utf-8"?>
<p:tagLst xmlns:a="http://schemas.openxmlformats.org/drawingml/2006/main" xmlns:r="http://schemas.openxmlformats.org/officeDocument/2006/relationships" xmlns:p="http://schemas.openxmlformats.org/presentationml/2006/main">
  <p:tag name="DVSHAPEID" val="yIux5dyw7yMjkB2YvpMIoh"/>
</p:tagLst>
</file>

<file path=ppt/tags/tag177.xml><?xml version="1.0" encoding="utf-8"?>
<p:tagLst xmlns:a="http://schemas.openxmlformats.org/drawingml/2006/main" xmlns:r="http://schemas.openxmlformats.org/officeDocument/2006/relationships" xmlns:p="http://schemas.openxmlformats.org/presentationml/2006/main">
  <p:tag name="DVSHAPEID" val="JiRBHPYIyZzBfNLbAyrXLU"/>
</p:tagLst>
</file>

<file path=ppt/tags/tag178.xml><?xml version="1.0" encoding="utf-8"?>
<p:tagLst xmlns:a="http://schemas.openxmlformats.org/drawingml/2006/main" xmlns:r="http://schemas.openxmlformats.org/officeDocument/2006/relationships" xmlns:p="http://schemas.openxmlformats.org/presentationml/2006/main">
  <p:tag name="DVSHAPEID" val="a6iR6CEWgpAhZbFuvJxoZN"/>
</p:tagLst>
</file>

<file path=ppt/tags/tag179.xml><?xml version="1.0" encoding="utf-8"?>
<p:tagLst xmlns:a="http://schemas.openxmlformats.org/drawingml/2006/main" xmlns:r="http://schemas.openxmlformats.org/officeDocument/2006/relationships" xmlns:p="http://schemas.openxmlformats.org/presentationml/2006/main">
  <p:tag name="DVSHAPEID" val="KImfdkOdgqvP8LjQJm4CI9"/>
</p:tagLst>
</file>

<file path=ppt/tags/tag180.xml><?xml version="1.0" encoding="utf-8"?>
<p:tagLst xmlns:a="http://schemas.openxmlformats.org/drawingml/2006/main" xmlns:r="http://schemas.openxmlformats.org/officeDocument/2006/relationships" xmlns:p="http://schemas.openxmlformats.org/presentationml/2006/main">
  <p:tag name="DVSHAPEID" val="1XOzv63IpmUmlzvQoj7399"/>
</p:tagLst>
</file>

<file path=ppt/tags/tag181.xml><?xml version="1.0" encoding="utf-8"?>
<p:tagLst xmlns:a="http://schemas.openxmlformats.org/drawingml/2006/main" xmlns:r="http://schemas.openxmlformats.org/officeDocument/2006/relationships" xmlns:p="http://schemas.openxmlformats.org/presentationml/2006/main">
  <p:tag name="DVSECTIONID" val="UZlIs9UmK6tcKh687bZk6Y"/>
</p:tagLst>
</file>

<file path=ppt/tags/tag182.xml><?xml version="1.0" encoding="utf-8"?>
<p:tagLst xmlns:a="http://schemas.openxmlformats.org/drawingml/2006/main" xmlns:r="http://schemas.openxmlformats.org/officeDocument/2006/relationships" xmlns:p="http://schemas.openxmlformats.org/presentationml/2006/main">
  <p:tag name="DVSHAPEID" val="M93TbFZbjn5AGorDOIax18"/>
</p:tagLst>
</file>

<file path=ppt/tags/tag183.xml><?xml version="1.0" encoding="utf-8"?>
<p:tagLst xmlns:a="http://schemas.openxmlformats.org/drawingml/2006/main" xmlns:r="http://schemas.openxmlformats.org/officeDocument/2006/relationships" xmlns:p="http://schemas.openxmlformats.org/presentationml/2006/main">
  <p:tag name="DVSHAPEID" val="VLpJlSXKvE0SbEwCUnJd3w"/>
</p:tagLst>
</file>

<file path=ppt/tags/tag184.xml><?xml version="1.0" encoding="utf-8"?>
<p:tagLst xmlns:a="http://schemas.openxmlformats.org/drawingml/2006/main" xmlns:r="http://schemas.openxmlformats.org/officeDocument/2006/relationships" xmlns:p="http://schemas.openxmlformats.org/presentationml/2006/main">
  <p:tag name="DVSHAPEID" val="hLT6pLvoTC7Deiusj6eySq"/>
</p:tagLst>
</file>

<file path=ppt/tags/tag185.xml><?xml version="1.0" encoding="utf-8"?>
<p:tagLst xmlns:a="http://schemas.openxmlformats.org/drawingml/2006/main" xmlns:r="http://schemas.openxmlformats.org/officeDocument/2006/relationships" xmlns:p="http://schemas.openxmlformats.org/presentationml/2006/main">
  <p:tag name="DVSHAPEID" val="AOcM6cOMOO5otEPescf6Ln"/>
</p:tagLst>
</file>

<file path=ppt/tags/tag186.xml><?xml version="1.0" encoding="utf-8"?>
<p:tagLst xmlns:a="http://schemas.openxmlformats.org/drawingml/2006/main" xmlns:r="http://schemas.openxmlformats.org/officeDocument/2006/relationships" xmlns:p="http://schemas.openxmlformats.org/presentationml/2006/main">
  <p:tag name="DVSHAPEID" val="Kype7s4CZuERa5UDEiA7Nj"/>
</p:tagLst>
</file>

<file path=ppt/tags/tag187.xml><?xml version="1.0" encoding="utf-8"?>
<p:tagLst xmlns:a="http://schemas.openxmlformats.org/drawingml/2006/main" xmlns:r="http://schemas.openxmlformats.org/officeDocument/2006/relationships" xmlns:p="http://schemas.openxmlformats.org/presentationml/2006/main">
  <p:tag name="DVSHAPEID" val="xQOPC4E2jLFc3DmS4mHbOB"/>
</p:tagLst>
</file>

<file path=ppt/tags/tag188.xml><?xml version="1.0" encoding="utf-8"?>
<p:tagLst xmlns:a="http://schemas.openxmlformats.org/drawingml/2006/main" xmlns:r="http://schemas.openxmlformats.org/officeDocument/2006/relationships" xmlns:p="http://schemas.openxmlformats.org/presentationml/2006/main">
  <p:tag name="DVSHAPEID" val="JCtKkPxWwEzr0zphPZYXbT"/>
</p:tagLst>
</file>

<file path=ppt/tags/tag189.xml><?xml version="1.0" encoding="utf-8"?>
<p:tagLst xmlns:a="http://schemas.openxmlformats.org/drawingml/2006/main" xmlns:r="http://schemas.openxmlformats.org/officeDocument/2006/relationships" xmlns:p="http://schemas.openxmlformats.org/presentationml/2006/main">
  <p:tag name="DVSHAPEID" val="bY2ggLeepBuW7cmSKOumf1"/>
</p:tagLst>
</file>

<file path=ppt/tags/tag190.xml><?xml version="1.0" encoding="utf-8"?>
<p:tagLst xmlns:a="http://schemas.openxmlformats.org/drawingml/2006/main" xmlns:r="http://schemas.openxmlformats.org/officeDocument/2006/relationships" xmlns:p="http://schemas.openxmlformats.org/presentationml/2006/main">
  <p:tag name="DVSHAPEID" val="CBDNtMwIdRpQqvI3yLIhfX"/>
</p:tagLst>
</file>

<file path=ppt/tags/tag191.xml><?xml version="1.0" encoding="utf-8"?>
<p:tagLst xmlns:a="http://schemas.openxmlformats.org/drawingml/2006/main" xmlns:r="http://schemas.openxmlformats.org/officeDocument/2006/relationships" xmlns:p="http://schemas.openxmlformats.org/presentationml/2006/main">
  <p:tag name="DVSHAPEID" val="W3sdVWe9sODalqCtirHGoD"/>
</p:tagLst>
</file>

<file path=ppt/tags/tag192.xml><?xml version="1.0" encoding="utf-8"?>
<p:tagLst xmlns:a="http://schemas.openxmlformats.org/drawingml/2006/main" xmlns:r="http://schemas.openxmlformats.org/officeDocument/2006/relationships" xmlns:p="http://schemas.openxmlformats.org/presentationml/2006/main">
  <p:tag name="DVSHAPEID" val="xhLRaGfJDXMEEAlgRAt4pA"/>
</p:tagLst>
</file>

<file path=ppt/tags/tag193.xml><?xml version="1.0" encoding="utf-8"?>
<p:tagLst xmlns:a="http://schemas.openxmlformats.org/drawingml/2006/main" xmlns:r="http://schemas.openxmlformats.org/officeDocument/2006/relationships" xmlns:p="http://schemas.openxmlformats.org/presentationml/2006/main">
  <p:tag name="DVSHAPEID" val="cg9iq5sgAyzjwar4MyTJaG"/>
</p:tagLst>
</file>

<file path=ppt/tags/tag194.xml><?xml version="1.0" encoding="utf-8"?>
<p:tagLst xmlns:a="http://schemas.openxmlformats.org/drawingml/2006/main" xmlns:r="http://schemas.openxmlformats.org/officeDocument/2006/relationships" xmlns:p="http://schemas.openxmlformats.org/presentationml/2006/main">
  <p:tag name="DVSHAPEID" val="oGL282A7djeW4vHSgagnnd"/>
</p:tagLst>
</file>

<file path=ppt/tags/tag195.xml><?xml version="1.0" encoding="utf-8"?>
<p:tagLst xmlns:a="http://schemas.openxmlformats.org/drawingml/2006/main" xmlns:r="http://schemas.openxmlformats.org/officeDocument/2006/relationships" xmlns:p="http://schemas.openxmlformats.org/presentationml/2006/main">
  <p:tag name="DVSHAPEID" val="4l3aONNVbFqwRswnXpGtlg"/>
</p:tagLst>
</file>

<file path=ppt/tags/tag196.xml><?xml version="1.0" encoding="utf-8"?>
<p:tagLst xmlns:a="http://schemas.openxmlformats.org/drawingml/2006/main" xmlns:r="http://schemas.openxmlformats.org/officeDocument/2006/relationships" xmlns:p="http://schemas.openxmlformats.org/presentationml/2006/main">
  <p:tag name="DVSHAPEID" val="5A6VmUhIsNiaBpZXeNjh8y"/>
</p:tagLst>
</file>

<file path=ppt/tags/tag197.xml><?xml version="1.0" encoding="utf-8"?>
<p:tagLst xmlns:a="http://schemas.openxmlformats.org/drawingml/2006/main" xmlns:r="http://schemas.openxmlformats.org/officeDocument/2006/relationships" xmlns:p="http://schemas.openxmlformats.org/presentationml/2006/main">
  <p:tag name="DVSHAPEID" val="wyEelSdRGTSOft3TqSDsdC"/>
</p:tagLst>
</file>

<file path=ppt/tags/tag198.xml><?xml version="1.0" encoding="utf-8"?>
<p:tagLst xmlns:a="http://schemas.openxmlformats.org/drawingml/2006/main" xmlns:r="http://schemas.openxmlformats.org/officeDocument/2006/relationships" xmlns:p="http://schemas.openxmlformats.org/presentationml/2006/main">
  <p:tag name="DVSHAPEID" val="dGQ6oZbT937x4xh7zpvB6o"/>
</p:tagLst>
</file>

<file path=ppt/tags/tag199.xml><?xml version="1.0" encoding="utf-8"?>
<p:tagLst xmlns:a="http://schemas.openxmlformats.org/drawingml/2006/main" xmlns:r="http://schemas.openxmlformats.org/officeDocument/2006/relationships" xmlns:p="http://schemas.openxmlformats.org/presentationml/2006/main">
  <p:tag name="DVSHAPEID" val="iM9vTkmrEGkTlXnetdFNKP"/>
</p:tagLst>
</file>

<file path=ppt/tags/tag200.xml><?xml version="1.0" encoding="utf-8"?>
<p:tagLst xmlns:a="http://schemas.openxmlformats.org/drawingml/2006/main" xmlns:r="http://schemas.openxmlformats.org/officeDocument/2006/relationships" xmlns:p="http://schemas.openxmlformats.org/presentationml/2006/main">
  <p:tag name="DVSHAPEID" val="HIpwBjjdWBvOo4WS5QwIpr"/>
</p:tagLst>
</file>

<file path=ppt/tags/tag201.xml><?xml version="1.0" encoding="utf-8"?>
<p:tagLst xmlns:a="http://schemas.openxmlformats.org/drawingml/2006/main" xmlns:r="http://schemas.openxmlformats.org/officeDocument/2006/relationships" xmlns:p="http://schemas.openxmlformats.org/presentationml/2006/main">
  <p:tag name="DVSHAPEID" val="cackJkWhWiEs5r6nI37qJI"/>
</p:tagLst>
</file>

<file path=ppt/tags/tag202.xml><?xml version="1.0" encoding="utf-8"?>
<p:tagLst xmlns:a="http://schemas.openxmlformats.org/drawingml/2006/main" xmlns:r="http://schemas.openxmlformats.org/officeDocument/2006/relationships" xmlns:p="http://schemas.openxmlformats.org/presentationml/2006/main">
  <p:tag name="DVSHAPEID" val="owyjhA8Oh2qgwejhzYhFFc"/>
</p:tagLst>
</file>

<file path=ppt/tags/tag203.xml><?xml version="1.0" encoding="utf-8"?>
<p:tagLst xmlns:a="http://schemas.openxmlformats.org/drawingml/2006/main" xmlns:r="http://schemas.openxmlformats.org/officeDocument/2006/relationships" xmlns:p="http://schemas.openxmlformats.org/presentationml/2006/main">
  <p:tag name="DVSHAPEID" val="9VYvMH7tAYHtMGLp2l971C"/>
</p:tagLst>
</file>

<file path=ppt/tags/tag204.xml><?xml version="1.0" encoding="utf-8"?>
<p:tagLst xmlns:a="http://schemas.openxmlformats.org/drawingml/2006/main" xmlns:r="http://schemas.openxmlformats.org/officeDocument/2006/relationships" xmlns:p="http://schemas.openxmlformats.org/presentationml/2006/main">
  <p:tag name="DVSHAPEID" val="2PUR4rt9943bmClMOqHOrr"/>
</p:tagLst>
</file>

<file path=ppt/tags/tag205.xml><?xml version="1.0" encoding="utf-8"?>
<p:tagLst xmlns:a="http://schemas.openxmlformats.org/drawingml/2006/main" xmlns:r="http://schemas.openxmlformats.org/officeDocument/2006/relationships" xmlns:p="http://schemas.openxmlformats.org/presentationml/2006/main">
  <p:tag name="DVSHAPEID" val="y3sCw9VVvybxT9AUDGZrPD"/>
</p:tagLst>
</file>

<file path=ppt/tags/tag206.xml><?xml version="1.0" encoding="utf-8"?>
<p:tagLst xmlns:a="http://schemas.openxmlformats.org/drawingml/2006/main" xmlns:r="http://schemas.openxmlformats.org/officeDocument/2006/relationships" xmlns:p="http://schemas.openxmlformats.org/presentationml/2006/main">
  <p:tag name="DVSECTIONID" val="LZuAwsWfmmPEPnVhr8LmDD"/>
</p:tagLst>
</file>

<file path=ppt/tags/tag207.xml><?xml version="1.0" encoding="utf-8"?>
<p:tagLst xmlns:a="http://schemas.openxmlformats.org/drawingml/2006/main" xmlns:r="http://schemas.openxmlformats.org/officeDocument/2006/relationships" xmlns:p="http://schemas.openxmlformats.org/presentationml/2006/main">
  <p:tag name="DVSHAPEID" val="qBj94gxIqdaBgRprUjddyu"/>
</p:tagLst>
</file>

<file path=ppt/tags/tag208.xml><?xml version="1.0" encoding="utf-8"?>
<p:tagLst xmlns:a="http://schemas.openxmlformats.org/drawingml/2006/main" xmlns:r="http://schemas.openxmlformats.org/officeDocument/2006/relationships" xmlns:p="http://schemas.openxmlformats.org/presentationml/2006/main">
  <p:tag name="DVSHAPEID" val="ZPJcbTN0P0CVDRjn5FoN8Y"/>
</p:tagLst>
</file>

<file path=ppt/tags/tag209.xml><?xml version="1.0" encoding="utf-8"?>
<p:tagLst xmlns:a="http://schemas.openxmlformats.org/drawingml/2006/main" xmlns:r="http://schemas.openxmlformats.org/officeDocument/2006/relationships" xmlns:p="http://schemas.openxmlformats.org/presentationml/2006/main">
  <p:tag name="DVSHAPEID" val="mhTJvbLFeC4VBupS5DVpna"/>
</p:tagLst>
</file>

<file path=ppt/tags/tag210.xml><?xml version="1.0" encoding="utf-8"?>
<p:tagLst xmlns:a="http://schemas.openxmlformats.org/drawingml/2006/main" xmlns:r="http://schemas.openxmlformats.org/officeDocument/2006/relationships" xmlns:p="http://schemas.openxmlformats.org/presentationml/2006/main">
  <p:tag name="DVSHAPEID" val="Zkex8xeyPLm1srjrnBeaLZ"/>
</p:tagLst>
</file>

<file path=ppt/tags/tag211.xml><?xml version="1.0" encoding="utf-8"?>
<p:tagLst xmlns:a="http://schemas.openxmlformats.org/drawingml/2006/main" xmlns:r="http://schemas.openxmlformats.org/officeDocument/2006/relationships" xmlns:p="http://schemas.openxmlformats.org/presentationml/2006/main">
  <p:tag name="DVSHAPEID" val="QHfPXdzKRIAciyvX3drGNj"/>
</p:tagLst>
</file>

<file path=ppt/tags/tag212.xml><?xml version="1.0" encoding="utf-8"?>
<p:tagLst xmlns:a="http://schemas.openxmlformats.org/drawingml/2006/main" xmlns:r="http://schemas.openxmlformats.org/officeDocument/2006/relationships" xmlns:p="http://schemas.openxmlformats.org/presentationml/2006/main">
  <p:tag name="DVSHAPEID" val="zA1YyDfjadoZtwhjA0Y4TD"/>
</p:tagLst>
</file>

<file path=ppt/tags/tag213.xml><?xml version="1.0" encoding="utf-8"?>
<p:tagLst xmlns:a="http://schemas.openxmlformats.org/drawingml/2006/main" xmlns:r="http://schemas.openxmlformats.org/officeDocument/2006/relationships" xmlns:p="http://schemas.openxmlformats.org/presentationml/2006/main">
  <p:tag name="DVSHAPEID" val="qg8KWqy1I5cx7FNZEWuyxm"/>
</p:tagLst>
</file>

<file path=ppt/tags/tag214.xml><?xml version="1.0" encoding="utf-8"?>
<p:tagLst xmlns:a="http://schemas.openxmlformats.org/drawingml/2006/main" xmlns:r="http://schemas.openxmlformats.org/officeDocument/2006/relationships" xmlns:p="http://schemas.openxmlformats.org/presentationml/2006/main">
  <p:tag name="DVSHAPEID" val="Nj4YFJDqHIqW9LPOGPK9ui"/>
</p:tagLst>
</file>

<file path=ppt/tags/tag215.xml><?xml version="1.0" encoding="utf-8"?>
<p:tagLst xmlns:a="http://schemas.openxmlformats.org/drawingml/2006/main" xmlns:r="http://schemas.openxmlformats.org/officeDocument/2006/relationships" xmlns:p="http://schemas.openxmlformats.org/presentationml/2006/main">
  <p:tag name="DVSHAPEID" val="MWoCwAl1Ak53tPGYKOniou"/>
</p:tagLst>
</file>

<file path=ppt/tags/tag216.xml><?xml version="1.0" encoding="utf-8"?>
<p:tagLst xmlns:a="http://schemas.openxmlformats.org/drawingml/2006/main" xmlns:r="http://schemas.openxmlformats.org/officeDocument/2006/relationships" xmlns:p="http://schemas.openxmlformats.org/presentationml/2006/main">
  <p:tag name="DVSHAPEID" val="6bw1aQgENoRuw8z3d25G75"/>
</p:tagLst>
</file>

<file path=ppt/tags/tag217.xml><?xml version="1.0" encoding="utf-8"?>
<p:tagLst xmlns:a="http://schemas.openxmlformats.org/drawingml/2006/main" xmlns:r="http://schemas.openxmlformats.org/officeDocument/2006/relationships" xmlns:p="http://schemas.openxmlformats.org/presentationml/2006/main">
  <p:tag name="DVSHAPEID" val="Q5iZ8H5WMcUhPc5uqvLWxH"/>
</p:tagLst>
</file>

<file path=ppt/tags/tag218.xml><?xml version="1.0" encoding="utf-8"?>
<p:tagLst xmlns:a="http://schemas.openxmlformats.org/drawingml/2006/main" xmlns:r="http://schemas.openxmlformats.org/officeDocument/2006/relationships" xmlns:p="http://schemas.openxmlformats.org/presentationml/2006/main">
  <p:tag name="DVSHAPEID" val="cYixpGBkdIm1lrJaIyzRBF"/>
</p:tagLst>
</file>

<file path=ppt/tags/tag219.xml><?xml version="1.0" encoding="utf-8"?>
<p:tagLst xmlns:a="http://schemas.openxmlformats.org/drawingml/2006/main" xmlns:r="http://schemas.openxmlformats.org/officeDocument/2006/relationships" xmlns:p="http://schemas.openxmlformats.org/presentationml/2006/main">
  <p:tag name="DVSHAPEID" val="zeimYJBAUbx8TjHAiolrZc"/>
</p:tagLst>
</file>

<file path=ppt/tags/tag220.xml><?xml version="1.0" encoding="utf-8"?>
<p:tagLst xmlns:a="http://schemas.openxmlformats.org/drawingml/2006/main" xmlns:r="http://schemas.openxmlformats.org/officeDocument/2006/relationships" xmlns:p="http://schemas.openxmlformats.org/presentationml/2006/main">
  <p:tag name="DVSHAPEID" val="VORELgMdmG5wo3f2IRIDNb"/>
</p:tagLst>
</file>

<file path=ppt/tags/tag221.xml><?xml version="1.0" encoding="utf-8"?>
<p:tagLst xmlns:a="http://schemas.openxmlformats.org/drawingml/2006/main" xmlns:r="http://schemas.openxmlformats.org/officeDocument/2006/relationships" xmlns:p="http://schemas.openxmlformats.org/presentationml/2006/main">
  <p:tag name="DVSHAPEID" val="tcxps8favaFnjtvjYlNHOR"/>
</p:tagLst>
</file>

<file path=ppt/tags/tag222.xml><?xml version="1.0" encoding="utf-8"?>
<p:tagLst xmlns:a="http://schemas.openxmlformats.org/drawingml/2006/main" xmlns:r="http://schemas.openxmlformats.org/officeDocument/2006/relationships" xmlns:p="http://schemas.openxmlformats.org/presentationml/2006/main">
  <p:tag name="DVSHAPEID" val="2mUDkgFtImoJkE6lNEXbaV"/>
</p:tagLst>
</file>

<file path=ppt/tags/tag223.xml><?xml version="1.0" encoding="utf-8"?>
<p:tagLst xmlns:a="http://schemas.openxmlformats.org/drawingml/2006/main" xmlns:r="http://schemas.openxmlformats.org/officeDocument/2006/relationships" xmlns:p="http://schemas.openxmlformats.org/presentationml/2006/main">
  <p:tag name="DVSECTIONID" val="nI8dflmsBZ4WdmeRCrpvK6"/>
</p:tagLst>
</file>

<file path=ppt/tags/tag224.xml><?xml version="1.0" encoding="utf-8"?>
<p:tagLst xmlns:a="http://schemas.openxmlformats.org/drawingml/2006/main" xmlns:r="http://schemas.openxmlformats.org/officeDocument/2006/relationships" xmlns:p="http://schemas.openxmlformats.org/presentationml/2006/main">
  <p:tag name="DVSHAPEID" val="Q1JLxpTnP6mC9buPNZv2sj"/>
</p:tagLst>
</file>

<file path=ppt/tags/tag225.xml><?xml version="1.0" encoding="utf-8"?>
<p:tagLst xmlns:a="http://schemas.openxmlformats.org/drawingml/2006/main" xmlns:r="http://schemas.openxmlformats.org/officeDocument/2006/relationships" xmlns:p="http://schemas.openxmlformats.org/presentationml/2006/main">
  <p:tag name="DVSHAPEID" val="YA8RcCy9JDG7vSTzIgzkwi"/>
</p:tagLst>
</file>

<file path=ppt/tags/tag226.xml><?xml version="1.0" encoding="utf-8"?>
<p:tagLst xmlns:a="http://schemas.openxmlformats.org/drawingml/2006/main" xmlns:r="http://schemas.openxmlformats.org/officeDocument/2006/relationships" xmlns:p="http://schemas.openxmlformats.org/presentationml/2006/main">
  <p:tag name="DVSHAPEID" val="nIuVRYQYG8sx39CGchPGnJ"/>
</p:tagLst>
</file>

<file path=ppt/tags/tag227.xml><?xml version="1.0" encoding="utf-8"?>
<p:tagLst xmlns:a="http://schemas.openxmlformats.org/drawingml/2006/main" xmlns:r="http://schemas.openxmlformats.org/officeDocument/2006/relationships" xmlns:p="http://schemas.openxmlformats.org/presentationml/2006/main">
  <p:tag name="DVSHAPEID" val="V2FBVeges7MGcqmhLAiLWy"/>
</p:tagLst>
</file>

<file path=ppt/tags/tag228.xml><?xml version="1.0" encoding="utf-8"?>
<p:tagLst xmlns:a="http://schemas.openxmlformats.org/drawingml/2006/main" xmlns:r="http://schemas.openxmlformats.org/officeDocument/2006/relationships" xmlns:p="http://schemas.openxmlformats.org/presentationml/2006/main">
  <p:tag name="DVSHAPEID" val="FYPKW24ivQUEMsff2CHsFk"/>
</p:tagLst>
</file>

<file path=ppt/tags/tag229.xml><?xml version="1.0" encoding="utf-8"?>
<p:tagLst xmlns:a="http://schemas.openxmlformats.org/drawingml/2006/main" xmlns:r="http://schemas.openxmlformats.org/officeDocument/2006/relationships" xmlns:p="http://schemas.openxmlformats.org/presentationml/2006/main">
  <p:tag name="DVSHAPEID" val="KnWcjUweoCMnmGMbheaaBW"/>
</p:tagLst>
</file>

<file path=ppt/tags/tag230.xml><?xml version="1.0" encoding="utf-8"?>
<p:tagLst xmlns:a="http://schemas.openxmlformats.org/drawingml/2006/main" xmlns:r="http://schemas.openxmlformats.org/officeDocument/2006/relationships" xmlns:p="http://schemas.openxmlformats.org/presentationml/2006/main">
  <p:tag name="DVSHAPEID" val="LyDU1vxF3uSkerNKI9Mgri"/>
</p:tagLst>
</file>

<file path=ppt/tags/tag231.xml><?xml version="1.0" encoding="utf-8"?>
<p:tagLst xmlns:a="http://schemas.openxmlformats.org/drawingml/2006/main" xmlns:r="http://schemas.openxmlformats.org/officeDocument/2006/relationships" xmlns:p="http://schemas.openxmlformats.org/presentationml/2006/main">
  <p:tag name="DVSHAPEID" val="Rp5zsRkshuJNCoypS0HIyi"/>
</p:tagLst>
</file>

<file path=ppt/tags/tag232.xml><?xml version="1.0" encoding="utf-8"?>
<p:tagLst xmlns:a="http://schemas.openxmlformats.org/drawingml/2006/main" xmlns:r="http://schemas.openxmlformats.org/officeDocument/2006/relationships" xmlns:p="http://schemas.openxmlformats.org/presentationml/2006/main">
  <p:tag name="DVSHAPEID" val="u2skoxv0okvsHeOs2GkBcn"/>
</p:tagLst>
</file>

<file path=ppt/tags/tag233.xml><?xml version="1.0" encoding="utf-8"?>
<p:tagLst xmlns:a="http://schemas.openxmlformats.org/drawingml/2006/main" xmlns:r="http://schemas.openxmlformats.org/officeDocument/2006/relationships" xmlns:p="http://schemas.openxmlformats.org/presentationml/2006/main">
  <p:tag name="DVSHAPEID" val="BqPpbjgLzIKyU368tNWh6o"/>
</p:tagLst>
</file>

<file path=ppt/tags/tag234.xml><?xml version="1.0" encoding="utf-8"?>
<p:tagLst xmlns:a="http://schemas.openxmlformats.org/drawingml/2006/main" xmlns:r="http://schemas.openxmlformats.org/officeDocument/2006/relationships" xmlns:p="http://schemas.openxmlformats.org/presentationml/2006/main">
  <p:tag name="DVSHAPEID" val="i9GjAqX1oX67q1vZmcJCLM"/>
</p:tagLst>
</file>

<file path=ppt/tags/tag235.xml><?xml version="1.0" encoding="utf-8"?>
<p:tagLst xmlns:a="http://schemas.openxmlformats.org/drawingml/2006/main" xmlns:r="http://schemas.openxmlformats.org/officeDocument/2006/relationships" xmlns:p="http://schemas.openxmlformats.org/presentationml/2006/main">
  <p:tag name="DVSHAPEID" val="I8kLlUdxEUhc8FIRJQOykM"/>
</p:tagLst>
</file>

<file path=ppt/tags/tag236.xml><?xml version="1.0" encoding="utf-8"?>
<p:tagLst xmlns:a="http://schemas.openxmlformats.org/drawingml/2006/main" xmlns:r="http://schemas.openxmlformats.org/officeDocument/2006/relationships" xmlns:p="http://schemas.openxmlformats.org/presentationml/2006/main">
  <p:tag name="DVSECTIONID" val="n6sIdQKQyJl8BLsjdBSTLQ"/>
</p:tagLst>
</file>

<file path=ppt/tags/tag237.xml><?xml version="1.0" encoding="utf-8"?>
<p:tagLst xmlns:a="http://schemas.openxmlformats.org/drawingml/2006/main" xmlns:r="http://schemas.openxmlformats.org/officeDocument/2006/relationships" xmlns:p="http://schemas.openxmlformats.org/presentationml/2006/main">
  <p:tag name="DVSHAPEID" val="sNC5DurKxuDwrxZO52OQjb"/>
</p:tagLst>
</file>

<file path=ppt/tags/tag238.xml><?xml version="1.0" encoding="utf-8"?>
<p:tagLst xmlns:a="http://schemas.openxmlformats.org/drawingml/2006/main" xmlns:r="http://schemas.openxmlformats.org/officeDocument/2006/relationships" xmlns:p="http://schemas.openxmlformats.org/presentationml/2006/main">
  <p:tag name="DVSHAPEID" val="PeTPgusTOcrWGx8ghI6TnN"/>
</p:tagLst>
</file>

<file path=ppt/tags/tag239.xml><?xml version="1.0" encoding="utf-8"?>
<p:tagLst xmlns:a="http://schemas.openxmlformats.org/drawingml/2006/main" xmlns:r="http://schemas.openxmlformats.org/officeDocument/2006/relationships" xmlns:p="http://schemas.openxmlformats.org/presentationml/2006/main">
  <p:tag name="DVSHAPEID" val="zCeaSULLKtthXocNdWiEFq"/>
</p:tagLst>
</file>

<file path=ppt/tags/tag240.xml><?xml version="1.0" encoding="utf-8"?>
<p:tagLst xmlns:a="http://schemas.openxmlformats.org/drawingml/2006/main" xmlns:r="http://schemas.openxmlformats.org/officeDocument/2006/relationships" xmlns:p="http://schemas.openxmlformats.org/presentationml/2006/main">
  <p:tag name="DVSHAPEID" val="4uRsGOL5KqO2EhA6Cx82sY"/>
</p:tagLst>
</file>

<file path=ppt/tags/tag241.xml><?xml version="1.0" encoding="utf-8"?>
<p:tagLst xmlns:a="http://schemas.openxmlformats.org/drawingml/2006/main" xmlns:r="http://schemas.openxmlformats.org/officeDocument/2006/relationships" xmlns:p="http://schemas.openxmlformats.org/presentationml/2006/main">
  <p:tag name="DVSHAPEID" val="soAK3tv9AI78xJiqeWZFJ3"/>
</p:tagLst>
</file>

<file path=ppt/tags/tag242.xml><?xml version="1.0" encoding="utf-8"?>
<p:tagLst xmlns:a="http://schemas.openxmlformats.org/drawingml/2006/main" xmlns:r="http://schemas.openxmlformats.org/officeDocument/2006/relationships" xmlns:p="http://schemas.openxmlformats.org/presentationml/2006/main">
  <p:tag name="DVSHAPEID" val="tUJVd6kKvDY61sRWLizAP5"/>
</p:tagLst>
</file>

<file path=ppt/tags/tag243.xml><?xml version="1.0" encoding="utf-8"?>
<p:tagLst xmlns:a="http://schemas.openxmlformats.org/drawingml/2006/main" xmlns:r="http://schemas.openxmlformats.org/officeDocument/2006/relationships" xmlns:p="http://schemas.openxmlformats.org/presentationml/2006/main">
  <p:tag name="DVSHAPEID" val="VvJQNcic2NfpVF08foOPct"/>
</p:tagLst>
</file>

<file path=ppt/tags/tag244.xml><?xml version="1.0" encoding="utf-8"?>
<p:tagLst xmlns:a="http://schemas.openxmlformats.org/drawingml/2006/main" xmlns:r="http://schemas.openxmlformats.org/officeDocument/2006/relationships" xmlns:p="http://schemas.openxmlformats.org/presentationml/2006/main">
  <p:tag name="DVSHAPEID" val="arIQyibH58dnYdbmj8rjAa"/>
</p:tagLst>
</file>

<file path=ppt/tags/tag245.xml><?xml version="1.0" encoding="utf-8"?>
<p:tagLst xmlns:a="http://schemas.openxmlformats.org/drawingml/2006/main" xmlns:r="http://schemas.openxmlformats.org/officeDocument/2006/relationships" xmlns:p="http://schemas.openxmlformats.org/presentationml/2006/main">
  <p:tag name="DVSHAPEID" val="RBwbVC2aMZSrkh8WD01lH6"/>
</p:tagLst>
</file>

<file path=ppt/tags/tag246.xml><?xml version="1.0" encoding="utf-8"?>
<p:tagLst xmlns:a="http://schemas.openxmlformats.org/drawingml/2006/main" xmlns:r="http://schemas.openxmlformats.org/officeDocument/2006/relationships" xmlns:p="http://schemas.openxmlformats.org/presentationml/2006/main">
  <p:tag name="DVSHAPEID" val="cyHMWS5GoST0A6jmmyEUme"/>
</p:tagLst>
</file>

<file path=ppt/tags/tag247.xml><?xml version="1.0" encoding="utf-8"?>
<p:tagLst xmlns:a="http://schemas.openxmlformats.org/drawingml/2006/main" xmlns:r="http://schemas.openxmlformats.org/officeDocument/2006/relationships" xmlns:p="http://schemas.openxmlformats.org/presentationml/2006/main">
  <p:tag name="DVSHAPEID" val="uxTUemurifsKpYu9F955BZ"/>
</p:tagLst>
</file>

<file path=ppt/tags/tag248.xml><?xml version="1.0" encoding="utf-8"?>
<p:tagLst xmlns:a="http://schemas.openxmlformats.org/drawingml/2006/main" xmlns:r="http://schemas.openxmlformats.org/officeDocument/2006/relationships" xmlns:p="http://schemas.openxmlformats.org/presentationml/2006/main">
  <p:tag name="DVSHAPEID" val="ykH2DhDsGMKX39T2EIbWAD"/>
</p:tagLst>
</file>

<file path=ppt/tags/tag249.xml><?xml version="1.0" encoding="utf-8"?>
<p:tagLst xmlns:a="http://schemas.openxmlformats.org/drawingml/2006/main" xmlns:r="http://schemas.openxmlformats.org/officeDocument/2006/relationships" xmlns:p="http://schemas.openxmlformats.org/presentationml/2006/main">
  <p:tag name="DVSHAPEID" val="xQGlRdTvPgDuYycbJdNQzF"/>
</p:tagLst>
</file>

<file path=ppt/tags/tag250.xml><?xml version="1.0" encoding="utf-8"?>
<p:tagLst xmlns:a="http://schemas.openxmlformats.org/drawingml/2006/main" xmlns:r="http://schemas.openxmlformats.org/officeDocument/2006/relationships" xmlns:p="http://schemas.openxmlformats.org/presentationml/2006/main">
  <p:tag name="DVSHAPEID" val="ZsUlgDvnUEpUMQmhqqzaXu"/>
</p:tagLst>
</file>

<file path=ppt/tags/tag251.xml><?xml version="1.0" encoding="utf-8"?>
<p:tagLst xmlns:a="http://schemas.openxmlformats.org/drawingml/2006/main" xmlns:r="http://schemas.openxmlformats.org/officeDocument/2006/relationships" xmlns:p="http://schemas.openxmlformats.org/presentationml/2006/main">
  <p:tag name="DVSHAPEID" val="kyakPtYY8J3RQeqwXg0smY"/>
</p:tagLst>
</file>

<file path=ppt/tags/tag252.xml><?xml version="1.0" encoding="utf-8"?>
<p:tagLst xmlns:a="http://schemas.openxmlformats.org/drawingml/2006/main" xmlns:r="http://schemas.openxmlformats.org/officeDocument/2006/relationships" xmlns:p="http://schemas.openxmlformats.org/presentationml/2006/main">
  <p:tag name="DVSHAPEID" val="43LmPrNnhpIv7laVN1oVvG"/>
</p:tagLst>
</file>

<file path=ppt/tags/tag253.xml><?xml version="1.0" encoding="utf-8"?>
<p:tagLst xmlns:a="http://schemas.openxmlformats.org/drawingml/2006/main" xmlns:r="http://schemas.openxmlformats.org/officeDocument/2006/relationships" xmlns:p="http://schemas.openxmlformats.org/presentationml/2006/main">
  <p:tag name="DVSECTIONID" val="ATaz3zvkW7Thl2Kw7vIKqk"/>
</p:tagLst>
</file>

<file path=ppt/tags/tag254.xml><?xml version="1.0" encoding="utf-8"?>
<p:tagLst xmlns:a="http://schemas.openxmlformats.org/drawingml/2006/main" xmlns:r="http://schemas.openxmlformats.org/officeDocument/2006/relationships" xmlns:p="http://schemas.openxmlformats.org/presentationml/2006/main">
  <p:tag name="DVSHAPEID" val="RU08RTtjav7lt7ztDxbLsE"/>
</p:tagLst>
</file>

<file path=ppt/tags/tag255.xml><?xml version="1.0" encoding="utf-8"?>
<p:tagLst xmlns:a="http://schemas.openxmlformats.org/drawingml/2006/main" xmlns:r="http://schemas.openxmlformats.org/officeDocument/2006/relationships" xmlns:p="http://schemas.openxmlformats.org/presentationml/2006/main">
  <p:tag name="DVSHAPEID" val="9l64l1sY3qsocQmHATUYec"/>
</p:tagLst>
</file>

<file path=ppt/tags/tag256.xml><?xml version="1.0" encoding="utf-8"?>
<p:tagLst xmlns:a="http://schemas.openxmlformats.org/drawingml/2006/main" xmlns:r="http://schemas.openxmlformats.org/officeDocument/2006/relationships" xmlns:p="http://schemas.openxmlformats.org/presentationml/2006/main">
  <p:tag name="DVSHAPEID" val="nLR3mjoRKKdcLE1MxrQcrH"/>
</p:tagLst>
</file>

<file path=ppt/tags/tag257.xml><?xml version="1.0" encoding="utf-8"?>
<p:tagLst xmlns:a="http://schemas.openxmlformats.org/drawingml/2006/main" xmlns:r="http://schemas.openxmlformats.org/officeDocument/2006/relationships" xmlns:p="http://schemas.openxmlformats.org/presentationml/2006/main">
  <p:tag name="DVSHAPEID" val="T5UI7WWhQuqXYkdiF8AcGI"/>
</p:tagLst>
</file>

<file path=ppt/tags/tag258.xml><?xml version="1.0" encoding="utf-8"?>
<p:tagLst xmlns:a="http://schemas.openxmlformats.org/drawingml/2006/main" xmlns:r="http://schemas.openxmlformats.org/officeDocument/2006/relationships" xmlns:p="http://schemas.openxmlformats.org/presentationml/2006/main">
  <p:tag name="DVSHAPEID" val="b05HFOlt72KGSM8DcrUsTJ"/>
</p:tagLst>
</file>

<file path=ppt/tags/tag259.xml><?xml version="1.0" encoding="utf-8"?>
<p:tagLst xmlns:a="http://schemas.openxmlformats.org/drawingml/2006/main" xmlns:r="http://schemas.openxmlformats.org/officeDocument/2006/relationships" xmlns:p="http://schemas.openxmlformats.org/presentationml/2006/main">
  <p:tag name="DVSHAPEID" val="MOFHzfLICf0aUUDph8Wnmn"/>
</p:tagLst>
</file>

<file path=ppt/tags/tag260.xml><?xml version="1.0" encoding="utf-8"?>
<p:tagLst xmlns:a="http://schemas.openxmlformats.org/drawingml/2006/main" xmlns:r="http://schemas.openxmlformats.org/officeDocument/2006/relationships" xmlns:p="http://schemas.openxmlformats.org/presentationml/2006/main">
  <p:tag name="DVSHAPEID" val="cisqa2W8hdOrdh1Xf6Hpqv"/>
</p:tagLst>
</file>

<file path=ppt/tags/tag261.xml><?xml version="1.0" encoding="utf-8"?>
<p:tagLst xmlns:a="http://schemas.openxmlformats.org/drawingml/2006/main" xmlns:r="http://schemas.openxmlformats.org/officeDocument/2006/relationships" xmlns:p="http://schemas.openxmlformats.org/presentationml/2006/main">
  <p:tag name="DVSHAPEID" val="FHSe0MaMwwnoBnf85JMtXN"/>
</p:tagLst>
</file>

<file path=ppt/tags/tag262.xml><?xml version="1.0" encoding="utf-8"?>
<p:tagLst xmlns:a="http://schemas.openxmlformats.org/drawingml/2006/main" xmlns:r="http://schemas.openxmlformats.org/officeDocument/2006/relationships" xmlns:p="http://schemas.openxmlformats.org/presentationml/2006/main">
  <p:tag name="DVSHAPEID" val="msGlnjSQFWXGDKxV29YuHh"/>
</p:tagLst>
</file>

<file path=ppt/tags/tag263.xml><?xml version="1.0" encoding="utf-8"?>
<p:tagLst xmlns:a="http://schemas.openxmlformats.org/drawingml/2006/main" xmlns:r="http://schemas.openxmlformats.org/officeDocument/2006/relationships" xmlns:p="http://schemas.openxmlformats.org/presentationml/2006/main">
  <p:tag name="DVSHAPEID" val="4OFEI61YDWxSlqxEoQTFQq"/>
</p:tagLst>
</file>

<file path=ppt/tags/tag264.xml><?xml version="1.0" encoding="utf-8"?>
<p:tagLst xmlns:a="http://schemas.openxmlformats.org/drawingml/2006/main" xmlns:r="http://schemas.openxmlformats.org/officeDocument/2006/relationships" xmlns:p="http://schemas.openxmlformats.org/presentationml/2006/main">
  <p:tag name="DVSHAPEID" val="rVKuB9HCvt54oRGJAMOGj0"/>
</p:tagLst>
</file>

<file path=ppt/tags/tag265.xml><?xml version="1.0" encoding="utf-8"?>
<p:tagLst xmlns:a="http://schemas.openxmlformats.org/drawingml/2006/main" xmlns:r="http://schemas.openxmlformats.org/officeDocument/2006/relationships" xmlns:p="http://schemas.openxmlformats.org/presentationml/2006/main">
  <p:tag name="DVSHAPEID" val="9Kp7nnK7B1rDnKTdvRh0r4"/>
</p:tagLst>
</file>

<file path=ppt/tags/tag266.xml><?xml version="1.0" encoding="utf-8"?>
<p:tagLst xmlns:a="http://schemas.openxmlformats.org/drawingml/2006/main" xmlns:r="http://schemas.openxmlformats.org/officeDocument/2006/relationships" xmlns:p="http://schemas.openxmlformats.org/presentationml/2006/main">
  <p:tag name="DVSHAPEID" val="Mg1GYFf7R96rLZ5tLjRnR3"/>
</p:tagLst>
</file>

<file path=ppt/tags/tag267.xml><?xml version="1.0" encoding="utf-8"?>
<p:tagLst xmlns:a="http://schemas.openxmlformats.org/drawingml/2006/main" xmlns:r="http://schemas.openxmlformats.org/officeDocument/2006/relationships" xmlns:p="http://schemas.openxmlformats.org/presentationml/2006/main">
  <p:tag name="DVSHAPEID" val="DKuWPmhWpiy4Y85Hp5Suah"/>
</p:tagLst>
</file>

<file path=ppt/tags/tag268.xml><?xml version="1.0" encoding="utf-8"?>
<p:tagLst xmlns:a="http://schemas.openxmlformats.org/drawingml/2006/main" xmlns:r="http://schemas.openxmlformats.org/officeDocument/2006/relationships" xmlns:p="http://schemas.openxmlformats.org/presentationml/2006/main">
  <p:tag name="DVSHAPEID" val="xVYU815X84cICgb2PTPUKO"/>
</p:tagLst>
</file>

<file path=ppt/tags/tag269.xml><?xml version="1.0" encoding="utf-8"?>
<p:tagLst xmlns:a="http://schemas.openxmlformats.org/drawingml/2006/main" xmlns:r="http://schemas.openxmlformats.org/officeDocument/2006/relationships" xmlns:p="http://schemas.openxmlformats.org/presentationml/2006/main">
  <p:tag name="DVSHAPEID" val="TG1Wo4TMvnTmdzXVegRr9u"/>
</p:tagLst>
</file>

<file path=ppt/tags/tag270.xml><?xml version="1.0" encoding="utf-8"?>
<p:tagLst xmlns:a="http://schemas.openxmlformats.org/drawingml/2006/main" xmlns:r="http://schemas.openxmlformats.org/officeDocument/2006/relationships" xmlns:p="http://schemas.openxmlformats.org/presentationml/2006/main">
  <p:tag name="DVSECTIONID" val="B5KspjdOCQlwwzyENbleNd"/>
</p:tagLst>
</file>

<file path=ppt/tags/tag271.xml><?xml version="1.0" encoding="utf-8"?>
<p:tagLst xmlns:a="http://schemas.openxmlformats.org/drawingml/2006/main" xmlns:r="http://schemas.openxmlformats.org/officeDocument/2006/relationships" xmlns:p="http://schemas.openxmlformats.org/presentationml/2006/main">
  <p:tag name="DVSHAPEID" val="SfvPvngYEgxI2hSbD13myO"/>
</p:tagLst>
</file>

<file path=ppt/tags/tag272.xml><?xml version="1.0" encoding="utf-8"?>
<p:tagLst xmlns:a="http://schemas.openxmlformats.org/drawingml/2006/main" xmlns:r="http://schemas.openxmlformats.org/officeDocument/2006/relationships" xmlns:p="http://schemas.openxmlformats.org/presentationml/2006/main">
  <p:tag name="DVSHAPEID" val="Pg3C4TEz3iEoOLryywvwJD"/>
</p:tagLst>
</file>

<file path=ppt/tags/tag273.xml><?xml version="1.0" encoding="utf-8"?>
<p:tagLst xmlns:a="http://schemas.openxmlformats.org/drawingml/2006/main" xmlns:r="http://schemas.openxmlformats.org/officeDocument/2006/relationships" xmlns:p="http://schemas.openxmlformats.org/presentationml/2006/main">
  <p:tag name="DVSHAPEID" val="PvxF23DPnMV3pfLTjmk4de"/>
</p:tagLst>
</file>

<file path=ppt/tags/tag274.xml><?xml version="1.0" encoding="utf-8"?>
<p:tagLst xmlns:a="http://schemas.openxmlformats.org/drawingml/2006/main" xmlns:r="http://schemas.openxmlformats.org/officeDocument/2006/relationships" xmlns:p="http://schemas.openxmlformats.org/presentationml/2006/main">
  <p:tag name="DVSHAPEID" val="3Dt6K4sxQ24cry5oRAWdVS"/>
</p:tagLst>
</file>

<file path=ppt/tags/tag275.xml><?xml version="1.0" encoding="utf-8"?>
<p:tagLst xmlns:a="http://schemas.openxmlformats.org/drawingml/2006/main" xmlns:r="http://schemas.openxmlformats.org/officeDocument/2006/relationships" xmlns:p="http://schemas.openxmlformats.org/presentationml/2006/main">
  <p:tag name="DVSHAPEID" val="tKmbMEd9bEpArTcVjymQWS"/>
</p:tagLst>
</file>

<file path=ppt/tags/tag276.xml><?xml version="1.0" encoding="utf-8"?>
<p:tagLst xmlns:a="http://schemas.openxmlformats.org/drawingml/2006/main" xmlns:r="http://schemas.openxmlformats.org/officeDocument/2006/relationships" xmlns:p="http://schemas.openxmlformats.org/presentationml/2006/main">
  <p:tag name="DVSHAPEID" val="YdNdOUvJ8Zjb9IKyhNkHQp"/>
</p:tagLst>
</file>

<file path=ppt/tags/tag277.xml><?xml version="1.0" encoding="utf-8"?>
<p:tagLst xmlns:a="http://schemas.openxmlformats.org/drawingml/2006/main" xmlns:r="http://schemas.openxmlformats.org/officeDocument/2006/relationships" xmlns:p="http://schemas.openxmlformats.org/presentationml/2006/main">
  <p:tag name="DVSHAPEID" val="MQ6bbVhnQ4VAL8oyQiDswq"/>
</p:tagLst>
</file>

<file path=ppt/tags/tag278.xml><?xml version="1.0" encoding="utf-8"?>
<p:tagLst xmlns:a="http://schemas.openxmlformats.org/drawingml/2006/main" xmlns:r="http://schemas.openxmlformats.org/officeDocument/2006/relationships" xmlns:p="http://schemas.openxmlformats.org/presentationml/2006/main">
  <p:tag name="DVSHAPEID" val="hfJuaLhywe2yqX7DIArK8e"/>
</p:tagLst>
</file>

<file path=ppt/tags/tag279.xml><?xml version="1.0" encoding="utf-8"?>
<p:tagLst xmlns:a="http://schemas.openxmlformats.org/drawingml/2006/main" xmlns:r="http://schemas.openxmlformats.org/officeDocument/2006/relationships" xmlns:p="http://schemas.openxmlformats.org/presentationml/2006/main">
  <p:tag name="DVSHAPEID" val="fzXC9IX13oTmyQrHKw5iyG"/>
</p:tagLst>
</file>

<file path=ppt/tags/tag280.xml><?xml version="1.0" encoding="utf-8"?>
<p:tagLst xmlns:a="http://schemas.openxmlformats.org/drawingml/2006/main" xmlns:r="http://schemas.openxmlformats.org/officeDocument/2006/relationships" xmlns:p="http://schemas.openxmlformats.org/presentationml/2006/main">
  <p:tag name="DVSHAPEID" val="ycHqrdA30Lh3ZawyBzBubD"/>
</p:tagLst>
</file>

<file path=ppt/tags/tag281.xml><?xml version="1.0" encoding="utf-8"?>
<p:tagLst xmlns:a="http://schemas.openxmlformats.org/drawingml/2006/main" xmlns:r="http://schemas.openxmlformats.org/officeDocument/2006/relationships" xmlns:p="http://schemas.openxmlformats.org/presentationml/2006/main">
  <p:tag name="DVSHAPEID" val="F4ogb0PVFQFz0KUJgKr0o7"/>
</p:tagLst>
</file>

<file path=ppt/tags/tag282.xml><?xml version="1.0" encoding="utf-8"?>
<p:tagLst xmlns:a="http://schemas.openxmlformats.org/drawingml/2006/main" xmlns:r="http://schemas.openxmlformats.org/officeDocument/2006/relationships" xmlns:p="http://schemas.openxmlformats.org/presentationml/2006/main">
  <p:tag name="DVSECTIONID" val="fkqqyGtmb0pfi4OA9c68u2"/>
</p:tagLst>
</file>

<file path=ppt/tags/tag283.xml><?xml version="1.0" encoding="utf-8"?>
<p:tagLst xmlns:a="http://schemas.openxmlformats.org/drawingml/2006/main" xmlns:r="http://schemas.openxmlformats.org/officeDocument/2006/relationships" xmlns:p="http://schemas.openxmlformats.org/presentationml/2006/main">
  <p:tag name="DVSHAPEID" val="4vRhabUwG4vUxD2b1zd46r"/>
</p:tagLst>
</file>

<file path=ppt/tags/tag284.xml><?xml version="1.0" encoding="utf-8"?>
<p:tagLst xmlns:a="http://schemas.openxmlformats.org/drawingml/2006/main" xmlns:r="http://schemas.openxmlformats.org/officeDocument/2006/relationships" xmlns:p="http://schemas.openxmlformats.org/presentationml/2006/main">
  <p:tag name="DVSHAPEID" val="nqaMESiR3afy0SpUQE089B"/>
</p:tagLst>
</file>

<file path=ppt/tags/tag285.xml><?xml version="1.0" encoding="utf-8"?>
<p:tagLst xmlns:a="http://schemas.openxmlformats.org/drawingml/2006/main" xmlns:r="http://schemas.openxmlformats.org/officeDocument/2006/relationships" xmlns:p="http://schemas.openxmlformats.org/presentationml/2006/main">
  <p:tag name="DVSHAPEID" val="35dhG5IRMj0D7q7ox2dP0k"/>
</p:tagLst>
</file>

<file path=ppt/tags/tag286.xml><?xml version="1.0" encoding="utf-8"?>
<p:tagLst xmlns:a="http://schemas.openxmlformats.org/drawingml/2006/main" xmlns:r="http://schemas.openxmlformats.org/officeDocument/2006/relationships" xmlns:p="http://schemas.openxmlformats.org/presentationml/2006/main">
  <p:tag name="DVSHAPEID" val="FYD9M7Jz3YhMn4znbd8boV"/>
</p:tagLst>
</file>

<file path=ppt/tags/tag287.xml><?xml version="1.0" encoding="utf-8"?>
<p:tagLst xmlns:a="http://schemas.openxmlformats.org/drawingml/2006/main" xmlns:r="http://schemas.openxmlformats.org/officeDocument/2006/relationships" xmlns:p="http://schemas.openxmlformats.org/presentationml/2006/main">
  <p:tag name="DVSHAPEID" val="xmLYNr6YVkAIqeExiB8df2"/>
</p:tagLst>
</file>

<file path=ppt/tags/tag288.xml><?xml version="1.0" encoding="utf-8"?>
<p:tagLst xmlns:a="http://schemas.openxmlformats.org/drawingml/2006/main" xmlns:r="http://schemas.openxmlformats.org/officeDocument/2006/relationships" xmlns:p="http://schemas.openxmlformats.org/presentationml/2006/main">
  <p:tag name="DVSHAPEID" val="ll32PaRZGOWJrgoOkhs53X"/>
</p:tagLst>
</file>

<file path=ppt/tags/tag289.xml><?xml version="1.0" encoding="utf-8"?>
<p:tagLst xmlns:a="http://schemas.openxmlformats.org/drawingml/2006/main" xmlns:r="http://schemas.openxmlformats.org/officeDocument/2006/relationships" xmlns:p="http://schemas.openxmlformats.org/presentationml/2006/main">
  <p:tag name="DVSHAPEID" val="bEEkIEUx3bGv1qUKCW6VDM"/>
</p:tagLst>
</file>

<file path=ppt/tags/tag290.xml><?xml version="1.0" encoding="utf-8"?>
<p:tagLst xmlns:a="http://schemas.openxmlformats.org/drawingml/2006/main" xmlns:r="http://schemas.openxmlformats.org/officeDocument/2006/relationships" xmlns:p="http://schemas.openxmlformats.org/presentationml/2006/main">
  <p:tag name="DVSHAPEID" val="MGNo8ugQKaZo9oourc49KL"/>
</p:tagLst>
</file>

<file path=ppt/tags/tag291.xml><?xml version="1.0" encoding="utf-8"?>
<p:tagLst xmlns:a="http://schemas.openxmlformats.org/drawingml/2006/main" xmlns:r="http://schemas.openxmlformats.org/officeDocument/2006/relationships" xmlns:p="http://schemas.openxmlformats.org/presentationml/2006/main">
  <p:tag name="DVSHAPEID" val="3VeYTzEwY8jpSXxkvqgcqw"/>
</p:tagLst>
</file>

<file path=ppt/tags/tag292.xml><?xml version="1.0" encoding="utf-8"?>
<p:tagLst xmlns:a="http://schemas.openxmlformats.org/drawingml/2006/main" xmlns:r="http://schemas.openxmlformats.org/officeDocument/2006/relationships" xmlns:p="http://schemas.openxmlformats.org/presentationml/2006/main">
  <p:tag name="DVSHAPEID" val="wCgwl8vUQt11DR9aBHbebR"/>
</p:tagLst>
</file>

<file path=ppt/tags/tag293.xml><?xml version="1.0" encoding="utf-8"?>
<p:tagLst xmlns:a="http://schemas.openxmlformats.org/drawingml/2006/main" xmlns:r="http://schemas.openxmlformats.org/officeDocument/2006/relationships" xmlns:p="http://schemas.openxmlformats.org/presentationml/2006/main">
  <p:tag name="DVSHAPEID" val="4KwrX6GESykxpCHmdw04hP"/>
</p:tagLst>
</file>

<file path=ppt/tags/tag294.xml><?xml version="1.0" encoding="utf-8"?>
<p:tagLst xmlns:a="http://schemas.openxmlformats.org/drawingml/2006/main" xmlns:r="http://schemas.openxmlformats.org/officeDocument/2006/relationships" xmlns:p="http://schemas.openxmlformats.org/presentationml/2006/main">
  <p:tag name="DVSHAPEID" val="nRkFblOz0ckFxwZUapdbAt"/>
</p:tagLst>
</file>

<file path=ppt/tags/tag295.xml><?xml version="1.0" encoding="utf-8"?>
<p:tagLst xmlns:a="http://schemas.openxmlformats.org/drawingml/2006/main" xmlns:r="http://schemas.openxmlformats.org/officeDocument/2006/relationships" xmlns:p="http://schemas.openxmlformats.org/presentationml/2006/main">
  <p:tag name="DVSHAPEID" val="G5swtetFd6zfmF6hUlQjx7"/>
</p:tagLst>
</file>

<file path=ppt/tags/tag296.xml><?xml version="1.0" encoding="utf-8"?>
<p:tagLst xmlns:a="http://schemas.openxmlformats.org/drawingml/2006/main" xmlns:r="http://schemas.openxmlformats.org/officeDocument/2006/relationships" xmlns:p="http://schemas.openxmlformats.org/presentationml/2006/main">
  <p:tag name="DVSECTIONID" val="VPwbYtIxpcxnQq1ZKxkfEl"/>
</p:tagLst>
</file>

<file path=ppt/tags/tag297.xml><?xml version="1.0" encoding="utf-8"?>
<p:tagLst xmlns:a="http://schemas.openxmlformats.org/drawingml/2006/main" xmlns:r="http://schemas.openxmlformats.org/officeDocument/2006/relationships" xmlns:p="http://schemas.openxmlformats.org/presentationml/2006/main">
  <p:tag name="DVSHAPEID" val="cK5anilBR6fUaecFSz5lZe"/>
</p:tagLst>
</file>

<file path=ppt/tags/tag298.xml><?xml version="1.0" encoding="utf-8"?>
<p:tagLst xmlns:a="http://schemas.openxmlformats.org/drawingml/2006/main" xmlns:r="http://schemas.openxmlformats.org/officeDocument/2006/relationships" xmlns:p="http://schemas.openxmlformats.org/presentationml/2006/main">
  <p:tag name="DVSHAPEID" val="5iajOTuRlhVyTIriQajBfs"/>
</p:tagLst>
</file>

<file path=ppt/tags/tag299.xml><?xml version="1.0" encoding="utf-8"?>
<p:tagLst xmlns:a="http://schemas.openxmlformats.org/drawingml/2006/main" xmlns:r="http://schemas.openxmlformats.org/officeDocument/2006/relationships" xmlns:p="http://schemas.openxmlformats.org/presentationml/2006/main">
  <p:tag name="DVSHAPEID" val="ZsvS5ftgec8YEM04us7ZLX"/>
</p:tagLst>
</file>

<file path=ppt/tags/tag300.xml><?xml version="1.0" encoding="utf-8"?>
<p:tagLst xmlns:a="http://schemas.openxmlformats.org/drawingml/2006/main" xmlns:r="http://schemas.openxmlformats.org/officeDocument/2006/relationships" xmlns:p="http://schemas.openxmlformats.org/presentationml/2006/main">
  <p:tag name="DVSHAPEID" val="YBludzIU2oZDiINVNeo43J"/>
</p:tagLst>
</file>

<file path=ppt/tags/tag301.xml><?xml version="1.0" encoding="utf-8"?>
<p:tagLst xmlns:a="http://schemas.openxmlformats.org/drawingml/2006/main" xmlns:r="http://schemas.openxmlformats.org/officeDocument/2006/relationships" xmlns:p="http://schemas.openxmlformats.org/presentationml/2006/main">
  <p:tag name="DVSHAPEID" val="qU4EhMFQtfH2tTxA2Txj9K"/>
</p:tagLst>
</file>

<file path=ppt/tags/tag302.xml><?xml version="1.0" encoding="utf-8"?>
<p:tagLst xmlns:a="http://schemas.openxmlformats.org/drawingml/2006/main" xmlns:r="http://schemas.openxmlformats.org/officeDocument/2006/relationships" xmlns:p="http://schemas.openxmlformats.org/presentationml/2006/main">
  <p:tag name="DVSHAPEID" val="Z0uigzESBGUebqpyhWfbUJ"/>
</p:tagLst>
</file>

<file path=ppt/tags/tag303.xml><?xml version="1.0" encoding="utf-8"?>
<p:tagLst xmlns:a="http://schemas.openxmlformats.org/drawingml/2006/main" xmlns:r="http://schemas.openxmlformats.org/officeDocument/2006/relationships" xmlns:p="http://schemas.openxmlformats.org/presentationml/2006/main">
  <p:tag name="DVSHAPEID" val="VgeUodcuxKAFV3aZv6bAD0"/>
</p:tagLst>
</file>

<file path=ppt/tags/tag304.xml><?xml version="1.0" encoding="utf-8"?>
<p:tagLst xmlns:a="http://schemas.openxmlformats.org/drawingml/2006/main" xmlns:r="http://schemas.openxmlformats.org/officeDocument/2006/relationships" xmlns:p="http://schemas.openxmlformats.org/presentationml/2006/main">
  <p:tag name="DVSHAPEID" val="7eI6btBB4YQf5d4marG69a"/>
</p:tagLst>
</file>

<file path=ppt/tags/tag305.xml><?xml version="1.0" encoding="utf-8"?>
<p:tagLst xmlns:a="http://schemas.openxmlformats.org/drawingml/2006/main" xmlns:r="http://schemas.openxmlformats.org/officeDocument/2006/relationships" xmlns:p="http://schemas.openxmlformats.org/presentationml/2006/main">
  <p:tag name="DVSHAPEID" val="Evvmoiq80j5U8Zch1JTVGC"/>
</p:tagLst>
</file>

<file path=ppt/tags/tag306.xml><?xml version="1.0" encoding="utf-8"?>
<p:tagLst xmlns:a="http://schemas.openxmlformats.org/drawingml/2006/main" xmlns:r="http://schemas.openxmlformats.org/officeDocument/2006/relationships" xmlns:p="http://schemas.openxmlformats.org/presentationml/2006/main">
  <p:tag name="DVSHAPEID" val="PFYWV9WJUxRXAcBO5jaVXw"/>
</p:tagLst>
</file>

<file path=ppt/tags/tag307.xml><?xml version="1.0" encoding="utf-8"?>
<p:tagLst xmlns:a="http://schemas.openxmlformats.org/drawingml/2006/main" xmlns:r="http://schemas.openxmlformats.org/officeDocument/2006/relationships" xmlns:p="http://schemas.openxmlformats.org/presentationml/2006/main">
  <p:tag name="DVSHAPEID" val="9a54aTpXddu2FPnrmhcgpy"/>
</p:tagLst>
</file>

<file path=ppt/tags/tag308.xml><?xml version="1.0" encoding="utf-8"?>
<p:tagLst xmlns:a="http://schemas.openxmlformats.org/drawingml/2006/main" xmlns:r="http://schemas.openxmlformats.org/officeDocument/2006/relationships" xmlns:p="http://schemas.openxmlformats.org/presentationml/2006/main">
  <p:tag name="DVSHAPEID" val="3bpZFdDALKEjvNRQZ2kWjD"/>
</p:tagLst>
</file>

<file path=ppt/tags/tag309.xml><?xml version="1.0" encoding="utf-8"?>
<p:tagLst xmlns:a="http://schemas.openxmlformats.org/drawingml/2006/main" xmlns:r="http://schemas.openxmlformats.org/officeDocument/2006/relationships" xmlns:p="http://schemas.openxmlformats.org/presentationml/2006/main">
  <p:tag name="DVSHAPEID" val="sxwMqDWSJH7B7TFadcjDsK"/>
</p:tagLst>
</file>

<file path=ppt/tags/tag310.xml><?xml version="1.0" encoding="utf-8"?>
<p:tagLst xmlns:a="http://schemas.openxmlformats.org/drawingml/2006/main" xmlns:r="http://schemas.openxmlformats.org/officeDocument/2006/relationships" xmlns:p="http://schemas.openxmlformats.org/presentationml/2006/main">
  <p:tag name="DVSHAPEID" val="omjAAwi9WsfpIRtTM0ES0W"/>
</p:tagLst>
</file>

<file path=ppt/tags/tag311.xml><?xml version="1.0" encoding="utf-8"?>
<p:tagLst xmlns:a="http://schemas.openxmlformats.org/drawingml/2006/main" xmlns:r="http://schemas.openxmlformats.org/officeDocument/2006/relationships" xmlns:p="http://schemas.openxmlformats.org/presentationml/2006/main">
  <p:tag name="DVSHAPEID" val="bUGXbOP7DGbI89sQ3pAALF"/>
</p:tagLst>
</file>

<file path=ppt/tags/tag312.xml><?xml version="1.0" encoding="utf-8"?>
<p:tagLst xmlns:a="http://schemas.openxmlformats.org/drawingml/2006/main" xmlns:r="http://schemas.openxmlformats.org/officeDocument/2006/relationships" xmlns:p="http://schemas.openxmlformats.org/presentationml/2006/main">
  <p:tag name="DVSECTIONID" val="6ggtQc187EJcpBUmH0EEAd"/>
</p:tagLst>
</file>

<file path=ppt/tags/tag313.xml><?xml version="1.0" encoding="utf-8"?>
<p:tagLst xmlns:a="http://schemas.openxmlformats.org/drawingml/2006/main" xmlns:r="http://schemas.openxmlformats.org/officeDocument/2006/relationships" xmlns:p="http://schemas.openxmlformats.org/presentationml/2006/main">
  <p:tag name="DVSHAPEID" val="mIaOHjqjZzJsboUClujOOy"/>
</p:tagLst>
</file>

<file path=ppt/tags/tag314.xml><?xml version="1.0" encoding="utf-8"?>
<p:tagLst xmlns:a="http://schemas.openxmlformats.org/drawingml/2006/main" xmlns:r="http://schemas.openxmlformats.org/officeDocument/2006/relationships" xmlns:p="http://schemas.openxmlformats.org/presentationml/2006/main">
  <p:tag name="DVSHAPEID" val="d0IjqVXeiqbvyYNn6wGjHC"/>
</p:tagLst>
</file>

<file path=ppt/tags/tag315.xml><?xml version="1.0" encoding="utf-8"?>
<p:tagLst xmlns:a="http://schemas.openxmlformats.org/drawingml/2006/main" xmlns:r="http://schemas.openxmlformats.org/officeDocument/2006/relationships" xmlns:p="http://schemas.openxmlformats.org/presentationml/2006/main">
  <p:tag name="DVSHAPEID" val="ZGY4Wq46hWQNua5oTvmKgj"/>
</p:tagLst>
</file>

<file path=ppt/tags/tag316.xml><?xml version="1.0" encoding="utf-8"?>
<p:tagLst xmlns:a="http://schemas.openxmlformats.org/drawingml/2006/main" xmlns:r="http://schemas.openxmlformats.org/officeDocument/2006/relationships" xmlns:p="http://schemas.openxmlformats.org/presentationml/2006/main">
  <p:tag name="DVSHAPEID" val="hFQWPXnN8vRB01lmZw9b9e"/>
</p:tagLst>
</file>

<file path=ppt/tags/tag317.xml><?xml version="1.0" encoding="utf-8"?>
<p:tagLst xmlns:a="http://schemas.openxmlformats.org/drawingml/2006/main" xmlns:r="http://schemas.openxmlformats.org/officeDocument/2006/relationships" xmlns:p="http://schemas.openxmlformats.org/presentationml/2006/main">
  <p:tag name="DVSHAPEID" val="FLtChIDbXWlGpid0B6JuOl"/>
</p:tagLst>
</file>

<file path=ppt/tags/tag318.xml><?xml version="1.0" encoding="utf-8"?>
<p:tagLst xmlns:a="http://schemas.openxmlformats.org/drawingml/2006/main" xmlns:r="http://schemas.openxmlformats.org/officeDocument/2006/relationships" xmlns:p="http://schemas.openxmlformats.org/presentationml/2006/main">
  <p:tag name="DVSHAPEID" val="VS932wwPB59205scGF9WxU"/>
</p:tagLst>
</file>

<file path=ppt/tags/tag319.xml><?xml version="1.0" encoding="utf-8"?>
<p:tagLst xmlns:a="http://schemas.openxmlformats.org/drawingml/2006/main" xmlns:r="http://schemas.openxmlformats.org/officeDocument/2006/relationships" xmlns:p="http://schemas.openxmlformats.org/presentationml/2006/main">
  <p:tag name="DVSHAPEID" val="fkC38ZU2sFqjPBteF6F7lg"/>
</p:tagLst>
</file>

<file path=ppt/tags/tag320.xml><?xml version="1.0" encoding="utf-8"?>
<p:tagLst xmlns:a="http://schemas.openxmlformats.org/drawingml/2006/main" xmlns:r="http://schemas.openxmlformats.org/officeDocument/2006/relationships" xmlns:p="http://schemas.openxmlformats.org/presentationml/2006/main">
  <p:tag name="DVSHAPEID" val="wnh8xpq4kRO0CPrZnwVyCu"/>
</p:tagLst>
</file>

<file path=ppt/tags/tag321.xml><?xml version="1.0" encoding="utf-8"?>
<p:tagLst xmlns:a="http://schemas.openxmlformats.org/drawingml/2006/main" xmlns:r="http://schemas.openxmlformats.org/officeDocument/2006/relationships" xmlns:p="http://schemas.openxmlformats.org/presentationml/2006/main">
  <p:tag name="DVSHAPEID" val="CGgRIsZ3hpzZNfL0ruColz"/>
</p:tagLst>
</file>

<file path=ppt/tags/tag322.xml><?xml version="1.0" encoding="utf-8"?>
<p:tagLst xmlns:a="http://schemas.openxmlformats.org/drawingml/2006/main" xmlns:r="http://schemas.openxmlformats.org/officeDocument/2006/relationships" xmlns:p="http://schemas.openxmlformats.org/presentationml/2006/main">
  <p:tag name="DVSHAPEID" val="vOYDMFJ8cMD2KASGGY4hzo"/>
</p:tagLst>
</file>

<file path=ppt/tags/tag323.xml><?xml version="1.0" encoding="utf-8"?>
<p:tagLst xmlns:a="http://schemas.openxmlformats.org/drawingml/2006/main" xmlns:r="http://schemas.openxmlformats.org/officeDocument/2006/relationships" xmlns:p="http://schemas.openxmlformats.org/presentationml/2006/main">
  <p:tag name="DVSHAPEID" val="rD2cen5qWe92brT5Fkj9dN"/>
</p:tagLst>
</file>

<file path=ppt/tags/tag324.xml><?xml version="1.0" encoding="utf-8"?>
<p:tagLst xmlns:a="http://schemas.openxmlformats.org/drawingml/2006/main" xmlns:r="http://schemas.openxmlformats.org/officeDocument/2006/relationships" xmlns:p="http://schemas.openxmlformats.org/presentationml/2006/main">
  <p:tag name="DVSHAPEID" val="mLua7LODk3Z6nkBAql2LPp"/>
</p:tagLst>
</file>

<file path=ppt/tags/tag325.xml><?xml version="1.0" encoding="utf-8"?>
<p:tagLst xmlns:a="http://schemas.openxmlformats.org/drawingml/2006/main" xmlns:r="http://schemas.openxmlformats.org/officeDocument/2006/relationships" xmlns:p="http://schemas.openxmlformats.org/presentationml/2006/main">
  <p:tag name="DVSHAPEID" val="SIpqNBiKXqbDhgH4fkCiT5"/>
</p:tagLst>
</file>

<file path=ppt/tags/tag326.xml><?xml version="1.0" encoding="utf-8"?>
<p:tagLst xmlns:a="http://schemas.openxmlformats.org/drawingml/2006/main" xmlns:r="http://schemas.openxmlformats.org/officeDocument/2006/relationships" xmlns:p="http://schemas.openxmlformats.org/presentationml/2006/main">
  <p:tag name="DVSHAPEID" val="344yu4TY6rXWSMKHXclz6z"/>
</p:tagLst>
</file>

<file path=ppt/tags/tag327.xml><?xml version="1.0" encoding="utf-8"?>
<p:tagLst xmlns:a="http://schemas.openxmlformats.org/drawingml/2006/main" xmlns:r="http://schemas.openxmlformats.org/officeDocument/2006/relationships" xmlns:p="http://schemas.openxmlformats.org/presentationml/2006/main">
  <p:tag name="DVSHAPEID" val="VJ3kSm6I9xvMEkle7eRYjJ"/>
</p:tagLst>
</file>

<file path=ppt/tags/tag328.xml><?xml version="1.0" encoding="utf-8"?>
<p:tagLst xmlns:a="http://schemas.openxmlformats.org/drawingml/2006/main" xmlns:r="http://schemas.openxmlformats.org/officeDocument/2006/relationships" xmlns:p="http://schemas.openxmlformats.org/presentationml/2006/main">
  <p:tag name="DVSHAPEID" val="FknVjympXkYt9ku9bwSoiq"/>
</p:tagLst>
</file>

<file path=ppt/tags/tag329.xml><?xml version="1.0" encoding="utf-8"?>
<p:tagLst xmlns:a="http://schemas.openxmlformats.org/drawingml/2006/main" xmlns:r="http://schemas.openxmlformats.org/officeDocument/2006/relationships" xmlns:p="http://schemas.openxmlformats.org/presentationml/2006/main">
  <p:tag name="DVSECTIONID" val="HUenz9ryOeozIfUvDwvg5S"/>
</p:tagLst>
</file>

<file path=ppt/tags/tag330.xml><?xml version="1.0" encoding="utf-8"?>
<p:tagLst xmlns:a="http://schemas.openxmlformats.org/drawingml/2006/main" xmlns:r="http://schemas.openxmlformats.org/officeDocument/2006/relationships" xmlns:p="http://schemas.openxmlformats.org/presentationml/2006/main">
  <p:tag name="DVSHAPEID" val="q57qlI56I7fc4JWX3ylJzb"/>
</p:tagLst>
</file>

<file path=ppt/tags/tag331.xml><?xml version="1.0" encoding="utf-8"?>
<p:tagLst xmlns:a="http://schemas.openxmlformats.org/drawingml/2006/main" xmlns:r="http://schemas.openxmlformats.org/officeDocument/2006/relationships" xmlns:p="http://schemas.openxmlformats.org/presentationml/2006/main">
  <p:tag name="DVSHAPEID" val="Nbb1KX2k6VqeUiOTcDkQBR"/>
</p:tagLst>
</file>

<file path=ppt/tags/tag332.xml><?xml version="1.0" encoding="utf-8"?>
<p:tagLst xmlns:a="http://schemas.openxmlformats.org/drawingml/2006/main" xmlns:r="http://schemas.openxmlformats.org/officeDocument/2006/relationships" xmlns:p="http://schemas.openxmlformats.org/presentationml/2006/main">
  <p:tag name="DVSHAPEID" val="dWgLdetj2zRfiVekY74n0k"/>
</p:tagLst>
</file>

<file path=ppt/tags/tag333.xml><?xml version="1.0" encoding="utf-8"?>
<p:tagLst xmlns:a="http://schemas.openxmlformats.org/drawingml/2006/main" xmlns:r="http://schemas.openxmlformats.org/officeDocument/2006/relationships" xmlns:p="http://schemas.openxmlformats.org/presentationml/2006/main">
  <p:tag name="DVSHAPEID" val="LPPE99lHoIzWYeKZKNRMSR"/>
</p:tagLst>
</file>

<file path=ppt/tags/tag334.xml><?xml version="1.0" encoding="utf-8"?>
<p:tagLst xmlns:a="http://schemas.openxmlformats.org/drawingml/2006/main" xmlns:r="http://schemas.openxmlformats.org/officeDocument/2006/relationships" xmlns:p="http://schemas.openxmlformats.org/presentationml/2006/main">
  <p:tag name="DVSHAPEID" val="nE0SESFcMdQSbrWy5jYka8"/>
</p:tagLst>
</file>

<file path=ppt/tags/tag335.xml><?xml version="1.0" encoding="utf-8"?>
<p:tagLst xmlns:a="http://schemas.openxmlformats.org/drawingml/2006/main" xmlns:r="http://schemas.openxmlformats.org/officeDocument/2006/relationships" xmlns:p="http://schemas.openxmlformats.org/presentationml/2006/main">
  <p:tag name="DVSHAPEID" val="FlXZzZngwesTsaEgvs2cWl"/>
</p:tagLst>
</file>

<file path=ppt/tags/tag336.xml><?xml version="1.0" encoding="utf-8"?>
<p:tagLst xmlns:a="http://schemas.openxmlformats.org/drawingml/2006/main" xmlns:r="http://schemas.openxmlformats.org/officeDocument/2006/relationships" xmlns:p="http://schemas.openxmlformats.org/presentationml/2006/main">
  <p:tag name="DVSHAPEID" val="653j2cIxOxGeZEUFiFPvHC"/>
</p:tagLst>
</file>

<file path=ppt/tags/tag337.xml><?xml version="1.0" encoding="utf-8"?>
<p:tagLst xmlns:a="http://schemas.openxmlformats.org/drawingml/2006/main" xmlns:r="http://schemas.openxmlformats.org/officeDocument/2006/relationships" xmlns:p="http://schemas.openxmlformats.org/presentationml/2006/main">
  <p:tag name="DVSHAPEID" val="qhZMUOOwiYcjeSWgWbxYqU"/>
</p:tagLst>
</file>

<file path=ppt/tags/tag338.xml><?xml version="1.0" encoding="utf-8"?>
<p:tagLst xmlns:a="http://schemas.openxmlformats.org/drawingml/2006/main" xmlns:r="http://schemas.openxmlformats.org/officeDocument/2006/relationships" xmlns:p="http://schemas.openxmlformats.org/presentationml/2006/main">
  <p:tag name="DVSHAPEID" val="ddbZmP9mnrEuEMjghUJhfI"/>
</p:tagLst>
</file>

<file path=ppt/tags/tag339.xml><?xml version="1.0" encoding="utf-8"?>
<p:tagLst xmlns:a="http://schemas.openxmlformats.org/drawingml/2006/main" xmlns:r="http://schemas.openxmlformats.org/officeDocument/2006/relationships" xmlns:p="http://schemas.openxmlformats.org/presentationml/2006/main">
  <p:tag name="DVSHAPEID" val="2Fq2I1JDXIcv4LAUsYmVAK"/>
</p:tagLst>
</file>

<file path=ppt/tags/tag340.xml><?xml version="1.0" encoding="utf-8"?>
<p:tagLst xmlns:a="http://schemas.openxmlformats.org/drawingml/2006/main" xmlns:r="http://schemas.openxmlformats.org/officeDocument/2006/relationships" xmlns:p="http://schemas.openxmlformats.org/presentationml/2006/main">
  <p:tag name="DVSHAPEID" val="FKdaXGTDf8Fubvzj67DJtV"/>
</p:tagLst>
</file>

<file path=ppt/tags/tag341.xml><?xml version="1.0" encoding="utf-8"?>
<p:tagLst xmlns:a="http://schemas.openxmlformats.org/drawingml/2006/main" xmlns:r="http://schemas.openxmlformats.org/officeDocument/2006/relationships" xmlns:p="http://schemas.openxmlformats.org/presentationml/2006/main">
  <p:tag name="DVSHAPEID" val="i8HyFnsKUj8hZGOy43Kjt3"/>
</p:tagLst>
</file>

<file path=ppt/tags/tag342.xml><?xml version="1.0" encoding="utf-8"?>
<p:tagLst xmlns:a="http://schemas.openxmlformats.org/drawingml/2006/main" xmlns:r="http://schemas.openxmlformats.org/officeDocument/2006/relationships" xmlns:p="http://schemas.openxmlformats.org/presentationml/2006/main">
  <p:tag name="DVSHAPEID" val="QAA4l8ReiQgKr5so0wbudm"/>
</p:tagLst>
</file>

<file path=ppt/tags/tag343.xml><?xml version="1.0" encoding="utf-8"?>
<p:tagLst xmlns:a="http://schemas.openxmlformats.org/drawingml/2006/main" xmlns:r="http://schemas.openxmlformats.org/officeDocument/2006/relationships" xmlns:p="http://schemas.openxmlformats.org/presentationml/2006/main">
  <p:tag name="DVSHAPEID" val="lTwTvy3AZ9rfi7YA2jTG1h"/>
</p:tagLst>
</file>

<file path=ppt/tags/tag344.xml><?xml version="1.0" encoding="utf-8"?>
<p:tagLst xmlns:a="http://schemas.openxmlformats.org/drawingml/2006/main" xmlns:r="http://schemas.openxmlformats.org/officeDocument/2006/relationships" xmlns:p="http://schemas.openxmlformats.org/presentationml/2006/main">
  <p:tag name="DVSHAPEID" val="1feJ6G2e8ZPueGysDjbHR6"/>
</p:tagLst>
</file>

<file path=ppt/tags/tag345.xml><?xml version="1.0" encoding="utf-8"?>
<p:tagLst xmlns:a="http://schemas.openxmlformats.org/drawingml/2006/main" xmlns:r="http://schemas.openxmlformats.org/officeDocument/2006/relationships" xmlns:p="http://schemas.openxmlformats.org/presentationml/2006/main">
  <p:tag name="DVSECTIONID" val="ED1q5oPjB0LTymfsDRHyQu"/>
</p:tagLst>
</file>

<file path=ppt/tags/tag346.xml><?xml version="1.0" encoding="utf-8"?>
<p:tagLst xmlns:a="http://schemas.openxmlformats.org/drawingml/2006/main" xmlns:r="http://schemas.openxmlformats.org/officeDocument/2006/relationships" xmlns:p="http://schemas.openxmlformats.org/presentationml/2006/main">
  <p:tag name="DVSHAPEID" val="icMlqptRBxk4ShEMrnyL1s"/>
</p:tagLst>
</file>

<file path=ppt/tags/tag347.xml><?xml version="1.0" encoding="utf-8"?>
<p:tagLst xmlns:a="http://schemas.openxmlformats.org/drawingml/2006/main" xmlns:r="http://schemas.openxmlformats.org/officeDocument/2006/relationships" xmlns:p="http://schemas.openxmlformats.org/presentationml/2006/main">
  <p:tag name="DVSHAPEID" val="pOTh2AGzujpUW2WLfCKgoi"/>
</p:tagLst>
</file>

<file path=ppt/tags/tag348.xml><?xml version="1.0" encoding="utf-8"?>
<p:tagLst xmlns:a="http://schemas.openxmlformats.org/drawingml/2006/main" xmlns:r="http://schemas.openxmlformats.org/officeDocument/2006/relationships" xmlns:p="http://schemas.openxmlformats.org/presentationml/2006/main">
  <p:tag name="DVSHAPEID" val="99OhNQRO955QNYr8nTb121"/>
</p:tagLst>
</file>

<file path=ppt/tags/tag349.xml><?xml version="1.0" encoding="utf-8"?>
<p:tagLst xmlns:a="http://schemas.openxmlformats.org/drawingml/2006/main" xmlns:r="http://schemas.openxmlformats.org/officeDocument/2006/relationships" xmlns:p="http://schemas.openxmlformats.org/presentationml/2006/main">
  <p:tag name="DVSHAPEID" val="EYkBQG7V1K46FJtKMPHGak"/>
</p:tagLst>
</file>

<file path=ppt/tags/tag350.xml><?xml version="1.0" encoding="utf-8"?>
<p:tagLst xmlns:a="http://schemas.openxmlformats.org/drawingml/2006/main" xmlns:r="http://schemas.openxmlformats.org/officeDocument/2006/relationships" xmlns:p="http://schemas.openxmlformats.org/presentationml/2006/main">
  <p:tag name="DVSHAPEID" val="O5fXj7fQ5mf7vQWc0bGe4k"/>
</p:tagLst>
</file>

<file path=ppt/tags/tag351.xml><?xml version="1.0" encoding="utf-8"?>
<p:tagLst xmlns:a="http://schemas.openxmlformats.org/drawingml/2006/main" xmlns:r="http://schemas.openxmlformats.org/officeDocument/2006/relationships" xmlns:p="http://schemas.openxmlformats.org/presentationml/2006/main">
  <p:tag name="DVSHAPEID" val="LGjIFC7ljmQk9fmSm0GaFH"/>
</p:tagLst>
</file>

<file path=ppt/tags/tag352.xml><?xml version="1.0" encoding="utf-8"?>
<p:tagLst xmlns:a="http://schemas.openxmlformats.org/drawingml/2006/main" xmlns:r="http://schemas.openxmlformats.org/officeDocument/2006/relationships" xmlns:p="http://schemas.openxmlformats.org/presentationml/2006/main">
  <p:tag name="DVSHAPEID" val="QxeDOAPwZWfukyEBrCJJ2T"/>
</p:tagLst>
</file>

<file path=ppt/tags/tag353.xml><?xml version="1.0" encoding="utf-8"?>
<p:tagLst xmlns:a="http://schemas.openxmlformats.org/drawingml/2006/main" xmlns:r="http://schemas.openxmlformats.org/officeDocument/2006/relationships" xmlns:p="http://schemas.openxmlformats.org/presentationml/2006/main">
  <p:tag name="DVSHAPEID" val="gaGHP8OGxUE3QLu2OxvNmU"/>
</p:tagLst>
</file>

<file path=ppt/tags/tag354.xml><?xml version="1.0" encoding="utf-8"?>
<p:tagLst xmlns:a="http://schemas.openxmlformats.org/drawingml/2006/main" xmlns:r="http://schemas.openxmlformats.org/officeDocument/2006/relationships" xmlns:p="http://schemas.openxmlformats.org/presentationml/2006/main">
  <p:tag name="DVSHAPEID" val="5EUOdLy3rVFWg3W7KHIiok"/>
</p:tagLst>
</file>

<file path=ppt/tags/tag355.xml><?xml version="1.0" encoding="utf-8"?>
<p:tagLst xmlns:a="http://schemas.openxmlformats.org/drawingml/2006/main" xmlns:r="http://schemas.openxmlformats.org/officeDocument/2006/relationships" xmlns:p="http://schemas.openxmlformats.org/presentationml/2006/main">
  <p:tag name="DVSHAPEID" val="PgIT7oObdfxm51M0V27tsI"/>
</p:tagLst>
</file>

<file path=ppt/tags/tag356.xml><?xml version="1.0" encoding="utf-8"?>
<p:tagLst xmlns:a="http://schemas.openxmlformats.org/drawingml/2006/main" xmlns:r="http://schemas.openxmlformats.org/officeDocument/2006/relationships" xmlns:p="http://schemas.openxmlformats.org/presentationml/2006/main">
  <p:tag name="DVSECTIONID" val="OPSErcn78j8PgAm843JuCn"/>
</p:tagLst>
</file>

<file path=ppt/tags/tag357.xml><?xml version="1.0" encoding="utf-8"?>
<p:tagLst xmlns:a="http://schemas.openxmlformats.org/drawingml/2006/main" xmlns:r="http://schemas.openxmlformats.org/officeDocument/2006/relationships" xmlns:p="http://schemas.openxmlformats.org/presentationml/2006/main">
  <p:tag name="DVSHAPEID" val="oTvq6GMO43wKPE6jEaffIp"/>
</p:tagLst>
</file>

<file path=ppt/tags/tag358.xml><?xml version="1.0" encoding="utf-8"?>
<p:tagLst xmlns:a="http://schemas.openxmlformats.org/drawingml/2006/main" xmlns:r="http://schemas.openxmlformats.org/officeDocument/2006/relationships" xmlns:p="http://schemas.openxmlformats.org/presentationml/2006/main">
  <p:tag name="DVSHAPEID" val="pUYUlKMFaUR6RPnGi7ppbt"/>
</p:tagLst>
</file>

<file path=ppt/tags/tag359.xml><?xml version="1.0" encoding="utf-8"?>
<p:tagLst xmlns:a="http://schemas.openxmlformats.org/drawingml/2006/main" xmlns:r="http://schemas.openxmlformats.org/officeDocument/2006/relationships" xmlns:p="http://schemas.openxmlformats.org/presentationml/2006/main">
  <p:tag name="DVSHAPEID" val="Pkc7UBnXed0ZtAscl22oSC"/>
</p:tagLst>
</file>

<file path=ppt/tags/tag360.xml><?xml version="1.0" encoding="utf-8"?>
<p:tagLst xmlns:a="http://schemas.openxmlformats.org/drawingml/2006/main" xmlns:r="http://schemas.openxmlformats.org/officeDocument/2006/relationships" xmlns:p="http://schemas.openxmlformats.org/presentationml/2006/main">
  <p:tag name="DVSHAPEID" val="SINhVYR8PjeV5DHdPbidFE"/>
</p:tagLst>
</file>

<file path=ppt/tags/tag361.xml><?xml version="1.0" encoding="utf-8"?>
<p:tagLst xmlns:a="http://schemas.openxmlformats.org/drawingml/2006/main" xmlns:r="http://schemas.openxmlformats.org/officeDocument/2006/relationships" xmlns:p="http://schemas.openxmlformats.org/presentationml/2006/main">
  <p:tag name="DVSHAPEID" val="5RlNe6MnmMAcstjDFp55nH"/>
</p:tagLst>
</file>

<file path=ppt/tags/tag362.xml><?xml version="1.0" encoding="utf-8"?>
<p:tagLst xmlns:a="http://schemas.openxmlformats.org/drawingml/2006/main" xmlns:r="http://schemas.openxmlformats.org/officeDocument/2006/relationships" xmlns:p="http://schemas.openxmlformats.org/presentationml/2006/main">
  <p:tag name="DVSHAPEID" val="LyvOu7cR6FWeDVV8JLlrWs"/>
</p:tagLst>
</file>

<file path=ppt/tags/tag363.xml><?xml version="1.0" encoding="utf-8"?>
<p:tagLst xmlns:a="http://schemas.openxmlformats.org/drawingml/2006/main" xmlns:r="http://schemas.openxmlformats.org/officeDocument/2006/relationships" xmlns:p="http://schemas.openxmlformats.org/presentationml/2006/main">
  <p:tag name="DVSHAPEID" val="kSbeUbvS7zgn6NhpCEbvFV"/>
</p:tagLst>
</file>

<file path=ppt/tags/tag364.xml><?xml version="1.0" encoding="utf-8"?>
<p:tagLst xmlns:a="http://schemas.openxmlformats.org/drawingml/2006/main" xmlns:r="http://schemas.openxmlformats.org/officeDocument/2006/relationships" xmlns:p="http://schemas.openxmlformats.org/presentationml/2006/main">
  <p:tag name="DVSHAPEID" val="fdQoHwFkJVLidCDfd0leyn"/>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5265</TotalTime>
  <Words>2068</Words>
  <Application>Microsoft Office PowerPoint</Application>
  <PresentationFormat>On-screen Show (4:3)</PresentationFormat>
  <Paragraphs>254</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Getting started  with Twitter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Maggie Verster</dc:creator>
  <cp:lastModifiedBy>Maggie</cp:lastModifiedBy>
  <cp:revision>115</cp:revision>
  <cp:lastPrinted>2011-06-29T08:31:06Z</cp:lastPrinted>
  <dcterms:created xsi:type="dcterms:W3CDTF">2011-03-23T06:49:53Z</dcterms:created>
  <dcterms:modified xsi:type="dcterms:W3CDTF">2011-06-29T08:39:48Z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Tracking">
    <vt:lpwstr>false</vt:lpwstr>
  </property>
  <property fmtid="{D5CDD505-2E9C-101B-9397-08002B2CF9AE}" pid="3" name="Google.Documents.DocumentId">
    <vt:lpwstr>1porlsq1mzbex-lwY7djZvpJ-IoGDbDx44dKKQ7VRklE</vt:lpwstr>
  </property>
  <property fmtid="{D5CDD505-2E9C-101B-9397-08002B2CF9AE}" pid="4" name="Google.Documents.RevisionId">
    <vt:lpwstr>11894455572572992700</vt:lpwstr>
  </property>
  <property fmtid="{D5CDD505-2E9C-101B-9397-08002B2CF9AE}" pid="5" name="Google.Documents.PluginVersion">
    <vt:lpwstr>2.0.2154.5604</vt:lpwstr>
  </property>
  <property fmtid="{D5CDD505-2E9C-101B-9397-08002B2CF9AE}" pid="6" name="Google.Documents.MergeIncapabilityFlags">
    <vt:i4>0</vt:i4>
  </property>
</Properties>
</file>